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4"/>
  </p:notesMasterIdLst>
  <p:handoutMasterIdLst>
    <p:handoutMasterId r:id="rId35"/>
  </p:handoutMasterIdLst>
  <p:sldIdLst>
    <p:sldId id="256" r:id="rId2"/>
    <p:sldId id="1114" r:id="rId3"/>
    <p:sldId id="1079" r:id="rId4"/>
    <p:sldId id="1046" r:id="rId5"/>
    <p:sldId id="1120" r:id="rId6"/>
    <p:sldId id="1057" r:id="rId7"/>
    <p:sldId id="1047" r:id="rId8"/>
    <p:sldId id="1058" r:id="rId9"/>
    <p:sldId id="1121" r:id="rId10"/>
    <p:sldId id="1122" r:id="rId11"/>
    <p:sldId id="330" r:id="rId12"/>
    <p:sldId id="1123" r:id="rId13"/>
    <p:sldId id="1124" r:id="rId14"/>
    <p:sldId id="1125" r:id="rId15"/>
    <p:sldId id="1126" r:id="rId16"/>
    <p:sldId id="1127" r:id="rId17"/>
    <p:sldId id="1128" r:id="rId18"/>
    <p:sldId id="1129" r:id="rId19"/>
    <p:sldId id="1130" r:id="rId20"/>
    <p:sldId id="1131" r:id="rId21"/>
    <p:sldId id="1132" r:id="rId22"/>
    <p:sldId id="1133" r:id="rId23"/>
    <p:sldId id="1134" r:id="rId24"/>
    <p:sldId id="1136" r:id="rId25"/>
    <p:sldId id="1137" r:id="rId26"/>
    <p:sldId id="1138" r:id="rId27"/>
    <p:sldId id="1139" r:id="rId28"/>
    <p:sldId id="962" r:id="rId29"/>
    <p:sldId id="963" r:id="rId30"/>
    <p:sldId id="964" r:id="rId31"/>
    <p:sldId id="965" r:id="rId32"/>
    <p:sldId id="1119" r:id="rId33"/>
  </p:sldIdLst>
  <p:sldSz cx="24384000" cy="13716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B414"/>
    <a:srgbClr val="F5B70B"/>
    <a:srgbClr val="7AB147"/>
    <a:srgbClr val="88C14D"/>
    <a:srgbClr val="44597D"/>
    <a:srgbClr val="415475"/>
    <a:srgbClr val="838FA9"/>
    <a:srgbClr val="8E9CB6"/>
    <a:srgbClr val="314BCF"/>
    <a:srgbClr val="5A72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96" autoAdjust="0"/>
    <p:restoredTop sz="96006" autoAdjust="0"/>
  </p:normalViewPr>
  <p:slideViewPr>
    <p:cSldViewPr snapToGrid="0" snapToObjects="1">
      <p:cViewPr varScale="1">
        <p:scale>
          <a:sx n="43" d="100"/>
          <a:sy n="43" d="100"/>
        </p:scale>
        <p:origin x="320" y="1176"/>
      </p:cViewPr>
      <p:guideLst>
        <p:guide orient="horz" pos="2160"/>
        <p:guide pos="2880"/>
      </p:guideLst>
    </p:cSldViewPr>
  </p:slideViewPr>
  <p:outlineViewPr>
    <p:cViewPr>
      <p:scale>
        <a:sx n="33" d="100"/>
        <a:sy n="33" d="100"/>
      </p:scale>
      <p:origin x="0" y="1758"/>
    </p:cViewPr>
  </p:outlineViewPr>
  <p:notesTextViewPr>
    <p:cViewPr>
      <p:scale>
        <a:sx n="100" d="100"/>
        <a:sy n="100" d="100"/>
      </p:scale>
      <p:origin x="0" y="0"/>
    </p:cViewPr>
  </p:notesTextViewPr>
  <p:sorterViewPr>
    <p:cViewPr>
      <p:scale>
        <a:sx n="100" d="100"/>
        <a:sy n="100" d="100"/>
      </p:scale>
      <p:origin x="0" y="-29706"/>
    </p:cViewPr>
  </p:sorterViewPr>
  <p:notesViewPr>
    <p:cSldViewPr snapToGrid="0" snapToObjects="1">
      <p:cViewPr varScale="1">
        <p:scale>
          <a:sx n="87" d="100"/>
          <a:sy n="87" d="100"/>
        </p:scale>
        <p:origin x="2238" y="66"/>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airm2/Desktop/P585-HR%20Analytics/HR%20Datas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airm2/Desktop/P585-HR%20Analytics/HR%20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airm2/Desktop/P585-HR%20Analytics/HR%20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cairm2/Desktop/P585-HR%20Analytics/HR%20Datase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[HR Dataset.xlsx]KPI's!PivotTable1</c:name>
    <c:fmtId val="2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5"/>
        <c:spPr>
          <a:solidFill>
            <a:srgbClr val="410082">
              <a:alpha val="90000"/>
            </a:srgbClr>
          </a:solidFill>
          <a:ln>
            <a:noFill/>
          </a:ln>
          <a:effectLst/>
        </c:spPr>
        <c:dLbl>
          <c:idx val="0"/>
          <c:layout>
            <c:manualLayout>
              <c:x val="0.12785018249153188"/>
              <c:y val="-0.16555417634162076"/>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6"/>
        <c:spPr>
          <a:solidFill>
            <a:srgbClr val="0CC1F2"/>
          </a:solidFill>
          <a:ln>
            <a:noFill/>
          </a:ln>
          <a:effectLst/>
        </c:spPr>
        <c:dLbl>
          <c:idx val="0"/>
          <c:layout>
            <c:manualLayout>
              <c:x val="0.21016476973375561"/>
              <c:y val="-2.929232806874809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7"/>
        <c:spPr>
          <a:solidFill>
            <a:srgbClr val="B13817"/>
          </a:solidFill>
          <a:ln>
            <a:noFill/>
          </a:ln>
          <a:effectLst/>
        </c:spPr>
        <c:dLbl>
          <c:idx val="0"/>
          <c:layout>
            <c:manualLayout>
              <c:x val="0.21047199692143745"/>
              <c:y val="0.18621278590176218"/>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713502274391022"/>
                  <c:h val="0.24045956983873923"/>
                </c:manualLayout>
              </c15:layout>
            </c:ext>
          </c:extLst>
        </c:dLbl>
      </c:pivotFmt>
      <c:pivotFmt>
        <c:idx val="18"/>
        <c:spPr>
          <a:solidFill>
            <a:srgbClr val="E49E26"/>
          </a:solidFill>
          <a:ln>
            <a:noFill/>
          </a:ln>
          <a:effectLst/>
        </c:spPr>
        <c:dLbl>
          <c:idx val="0"/>
          <c:layout>
            <c:manualLayout>
              <c:x val="-0.12331928376047403"/>
              <c:y val="0.1936587069830656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19"/>
        <c:spPr>
          <a:solidFill>
            <a:srgbClr val="1D4652"/>
          </a:solidFill>
          <a:ln>
            <a:noFill/>
          </a:ln>
          <a:effectLst/>
        </c:spPr>
        <c:dLbl>
          <c:idx val="0"/>
          <c:layout>
            <c:manualLayout>
              <c:x val="-0.17969788606854942"/>
              <c:y val="-1.2384047964938865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0"/>
        <c:spPr>
          <a:solidFill>
            <a:srgbClr val="66C92D"/>
          </a:solidFill>
          <a:ln>
            <a:noFill/>
          </a:ln>
          <a:effectLst/>
        </c:spPr>
        <c:dLbl>
          <c:idx val="0"/>
          <c:layout>
            <c:manualLayout>
              <c:x val="-0.13699004614534077"/>
              <c:y val="-0.1541256784298137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2"/>
        <c:spPr>
          <a:solidFill>
            <a:srgbClr val="410082">
              <a:alpha val="90000"/>
            </a:srgbClr>
          </a:solidFill>
          <a:ln>
            <a:noFill/>
          </a:ln>
          <a:effectLst/>
        </c:spPr>
        <c:dLbl>
          <c:idx val="0"/>
          <c:layout>
            <c:manualLayout>
              <c:x val="0.12785018249153188"/>
              <c:y val="-0.16555417634162076"/>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3"/>
        <c:spPr>
          <a:solidFill>
            <a:srgbClr val="0CC1F2"/>
          </a:solidFill>
          <a:ln>
            <a:noFill/>
          </a:ln>
          <a:effectLst/>
        </c:spPr>
        <c:dLbl>
          <c:idx val="0"/>
          <c:layout>
            <c:manualLayout>
              <c:x val="0.21016476973375561"/>
              <c:y val="-2.929232806874809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4"/>
        <c:spPr>
          <a:solidFill>
            <a:srgbClr val="B13817"/>
          </a:solidFill>
          <a:ln>
            <a:noFill/>
          </a:ln>
          <a:effectLst/>
        </c:spPr>
        <c:dLbl>
          <c:idx val="0"/>
          <c:layout>
            <c:manualLayout>
              <c:x val="0.21047199692143745"/>
              <c:y val="0.18621278590176218"/>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713502274391022"/>
                  <c:h val="0.24045956983873923"/>
                </c:manualLayout>
              </c15:layout>
            </c:ext>
          </c:extLst>
        </c:dLbl>
      </c:pivotFmt>
      <c:pivotFmt>
        <c:idx val="25"/>
        <c:spPr>
          <a:solidFill>
            <a:srgbClr val="E49E26"/>
          </a:solidFill>
          <a:ln>
            <a:noFill/>
          </a:ln>
          <a:effectLst/>
        </c:spPr>
        <c:dLbl>
          <c:idx val="0"/>
          <c:layout>
            <c:manualLayout>
              <c:x val="-0.12331928376047403"/>
              <c:y val="0.1936587069830656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6"/>
        <c:spPr>
          <a:solidFill>
            <a:srgbClr val="1D4652"/>
          </a:solidFill>
          <a:ln>
            <a:noFill/>
          </a:ln>
          <a:effectLst/>
        </c:spPr>
        <c:dLbl>
          <c:idx val="0"/>
          <c:layout>
            <c:manualLayout>
              <c:x val="-0.17969788606854942"/>
              <c:y val="-1.2384047964938865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7"/>
        <c:spPr>
          <a:solidFill>
            <a:srgbClr val="66C92D"/>
          </a:solidFill>
          <a:ln>
            <a:noFill/>
          </a:ln>
          <a:effectLst/>
        </c:spPr>
        <c:dLbl>
          <c:idx val="0"/>
          <c:layout>
            <c:manualLayout>
              <c:x val="-0.13699004614534077"/>
              <c:y val="-0.1541256784298137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29"/>
        <c:spPr>
          <a:solidFill>
            <a:srgbClr val="410082">
              <a:alpha val="90000"/>
            </a:srgbClr>
          </a:solidFill>
          <a:ln>
            <a:noFill/>
          </a:ln>
          <a:effectLst/>
        </c:spPr>
        <c:dLbl>
          <c:idx val="0"/>
          <c:layout>
            <c:manualLayout>
              <c:x val="0.12785018249153188"/>
              <c:y val="-0.16555417634162076"/>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30"/>
        <c:spPr>
          <a:solidFill>
            <a:srgbClr val="0CC1F2"/>
          </a:solidFill>
          <a:ln>
            <a:noFill/>
          </a:ln>
          <a:effectLst/>
        </c:spPr>
        <c:dLbl>
          <c:idx val="0"/>
          <c:layout>
            <c:manualLayout>
              <c:x val="0.21016476973375561"/>
              <c:y val="-2.929232806874809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31"/>
        <c:spPr>
          <a:solidFill>
            <a:srgbClr val="B13817"/>
          </a:solidFill>
          <a:ln>
            <a:noFill/>
          </a:ln>
          <a:effectLst/>
        </c:spPr>
        <c:dLbl>
          <c:idx val="0"/>
          <c:layout>
            <c:manualLayout>
              <c:x val="0.21047199692143745"/>
              <c:y val="0.18621278590176218"/>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713502274391022"/>
                  <c:h val="0.24045956983873923"/>
                </c:manualLayout>
              </c15:layout>
            </c:ext>
          </c:extLst>
        </c:dLbl>
      </c:pivotFmt>
      <c:pivotFmt>
        <c:idx val="32"/>
        <c:spPr>
          <a:solidFill>
            <a:srgbClr val="E49E26"/>
          </a:solidFill>
          <a:ln>
            <a:noFill/>
          </a:ln>
          <a:effectLst/>
        </c:spPr>
        <c:dLbl>
          <c:idx val="0"/>
          <c:layout>
            <c:manualLayout>
              <c:x val="-0.12331928376047403"/>
              <c:y val="0.19365870698306564"/>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33"/>
        <c:spPr>
          <a:solidFill>
            <a:srgbClr val="1D4652"/>
          </a:solidFill>
          <a:ln>
            <a:noFill/>
          </a:ln>
          <a:effectLst/>
        </c:spPr>
        <c:dLbl>
          <c:idx val="0"/>
          <c:layout>
            <c:manualLayout>
              <c:x val="-0.17969788606854942"/>
              <c:y val="-1.2384047964938865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
        <c:idx val="34"/>
        <c:spPr>
          <a:solidFill>
            <a:srgbClr val="66C92D"/>
          </a:solidFill>
          <a:ln>
            <a:noFill/>
          </a:ln>
          <a:effectLst/>
        </c:spPr>
        <c:dLbl>
          <c:idx val="0"/>
          <c:layout>
            <c:manualLayout>
              <c:x val="-0.13699004614534077"/>
              <c:y val="-0.15412567842981373"/>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0.26956337694630278"/>
          <c:y val="0.16713685789276339"/>
          <c:w val="0.43168669705760471"/>
          <c:h val="0.54680314960629928"/>
        </c:manualLayout>
      </c:layout>
      <c:doughnutChart>
        <c:varyColors val="1"/>
        <c:ser>
          <c:idx val="0"/>
          <c:order val="0"/>
          <c:tx>
            <c:strRef>
              <c:f>'KPI''s'!$C$5</c:f>
              <c:strCache>
                <c:ptCount val="1"/>
                <c:pt idx="0">
                  <c:v>Total</c:v>
                </c:pt>
              </c:strCache>
            </c:strRef>
          </c:tx>
          <c:explosion val="3"/>
          <c:dPt>
            <c:idx val="0"/>
            <c:bubble3D val="0"/>
            <c:spPr>
              <a:solidFill>
                <a:srgbClr val="410082">
                  <a:alpha val="90000"/>
                </a:srgbClr>
              </a:solidFill>
              <a:ln>
                <a:noFill/>
              </a:ln>
              <a:effectLst/>
            </c:spPr>
            <c:extLst>
              <c:ext xmlns:c16="http://schemas.microsoft.com/office/drawing/2014/chart" uri="{C3380CC4-5D6E-409C-BE32-E72D297353CC}">
                <c16:uniqueId val="{00000001-745D-6742-A6DE-AAFB4130173F}"/>
              </c:ext>
            </c:extLst>
          </c:dPt>
          <c:dPt>
            <c:idx val="1"/>
            <c:bubble3D val="0"/>
            <c:spPr>
              <a:solidFill>
                <a:srgbClr val="0CC1F2"/>
              </a:solidFill>
              <a:ln>
                <a:noFill/>
              </a:ln>
              <a:effectLst/>
            </c:spPr>
            <c:extLst>
              <c:ext xmlns:c16="http://schemas.microsoft.com/office/drawing/2014/chart" uri="{C3380CC4-5D6E-409C-BE32-E72D297353CC}">
                <c16:uniqueId val="{00000003-745D-6742-A6DE-AAFB4130173F}"/>
              </c:ext>
            </c:extLst>
          </c:dPt>
          <c:dPt>
            <c:idx val="2"/>
            <c:bubble3D val="0"/>
            <c:spPr>
              <a:solidFill>
                <a:srgbClr val="B13817"/>
              </a:solidFill>
              <a:ln>
                <a:noFill/>
              </a:ln>
              <a:effectLst/>
            </c:spPr>
            <c:extLst>
              <c:ext xmlns:c16="http://schemas.microsoft.com/office/drawing/2014/chart" uri="{C3380CC4-5D6E-409C-BE32-E72D297353CC}">
                <c16:uniqueId val="{00000005-745D-6742-A6DE-AAFB4130173F}"/>
              </c:ext>
            </c:extLst>
          </c:dPt>
          <c:dPt>
            <c:idx val="3"/>
            <c:bubble3D val="0"/>
            <c:spPr>
              <a:solidFill>
                <a:srgbClr val="E49E26"/>
              </a:solidFill>
              <a:ln>
                <a:noFill/>
              </a:ln>
              <a:effectLst/>
            </c:spPr>
            <c:extLst>
              <c:ext xmlns:c16="http://schemas.microsoft.com/office/drawing/2014/chart" uri="{C3380CC4-5D6E-409C-BE32-E72D297353CC}">
                <c16:uniqueId val="{00000007-745D-6742-A6DE-AAFB4130173F}"/>
              </c:ext>
            </c:extLst>
          </c:dPt>
          <c:dPt>
            <c:idx val="4"/>
            <c:bubble3D val="0"/>
            <c:spPr>
              <a:solidFill>
                <a:srgbClr val="1D4652"/>
              </a:solidFill>
              <a:ln>
                <a:noFill/>
              </a:ln>
              <a:effectLst/>
            </c:spPr>
            <c:extLst>
              <c:ext xmlns:c16="http://schemas.microsoft.com/office/drawing/2014/chart" uri="{C3380CC4-5D6E-409C-BE32-E72D297353CC}">
                <c16:uniqueId val="{00000009-745D-6742-A6DE-AAFB4130173F}"/>
              </c:ext>
            </c:extLst>
          </c:dPt>
          <c:dPt>
            <c:idx val="5"/>
            <c:bubble3D val="0"/>
            <c:spPr>
              <a:solidFill>
                <a:srgbClr val="66C92D"/>
              </a:solidFill>
              <a:ln>
                <a:noFill/>
              </a:ln>
              <a:effectLst/>
            </c:spPr>
            <c:extLst>
              <c:ext xmlns:c16="http://schemas.microsoft.com/office/drawing/2014/chart" uri="{C3380CC4-5D6E-409C-BE32-E72D297353CC}">
                <c16:uniqueId val="{0000000B-745D-6742-A6DE-AAFB4130173F}"/>
              </c:ext>
            </c:extLst>
          </c:dPt>
          <c:dLbls>
            <c:dLbl>
              <c:idx val="0"/>
              <c:layout>
                <c:manualLayout>
                  <c:x val="0.12785018249153188"/>
                  <c:y val="-0.16555417634162076"/>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45D-6742-A6DE-AAFB4130173F}"/>
                </c:ext>
              </c:extLst>
            </c:dLbl>
            <c:dLbl>
              <c:idx val="1"/>
              <c:layout>
                <c:manualLayout>
                  <c:x val="0.21016476973375561"/>
                  <c:y val="-2.929232806874809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45D-6742-A6DE-AAFB4130173F}"/>
                </c:ext>
              </c:extLst>
            </c:dLbl>
            <c:dLbl>
              <c:idx val="2"/>
              <c:layout>
                <c:manualLayout>
                  <c:x val="0.21047199692143745"/>
                  <c:y val="0.18621278590176218"/>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713502274391022"/>
                      <c:h val="0.24045956983873923"/>
                    </c:manualLayout>
                  </c15:layout>
                </c:ext>
                <c:ext xmlns:c16="http://schemas.microsoft.com/office/drawing/2014/chart" uri="{C3380CC4-5D6E-409C-BE32-E72D297353CC}">
                  <c16:uniqueId val="{00000005-745D-6742-A6DE-AAFB4130173F}"/>
                </c:ext>
              </c:extLst>
            </c:dLbl>
            <c:dLbl>
              <c:idx val="3"/>
              <c:layout>
                <c:manualLayout>
                  <c:x val="-0.12331928376047403"/>
                  <c:y val="0.19365870698306564"/>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745D-6742-A6DE-AAFB4130173F}"/>
                </c:ext>
              </c:extLst>
            </c:dLbl>
            <c:dLbl>
              <c:idx val="4"/>
              <c:layout>
                <c:manualLayout>
                  <c:x val="-0.17969788606854942"/>
                  <c:y val="-1.238404796493886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745D-6742-A6DE-AAFB4130173F}"/>
                </c:ext>
              </c:extLst>
            </c:dLbl>
            <c:dLbl>
              <c:idx val="5"/>
              <c:layout>
                <c:manualLayout>
                  <c:x val="-0.13699004614534077"/>
                  <c:y val="-0.1541256784298137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745D-6742-A6DE-AAFB4130173F}"/>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'KPI''s'!$B$6:$B$11</c:f>
              <c:strCache>
                <c:ptCount val="6"/>
                <c:pt idx="0">
                  <c:v>Hardware</c:v>
                </c:pt>
                <c:pt idx="1">
                  <c:v>Human Resources</c:v>
                </c:pt>
                <c:pt idx="2">
                  <c:v>Research &amp; Development</c:v>
                </c:pt>
                <c:pt idx="3">
                  <c:v>Sales</c:v>
                </c:pt>
                <c:pt idx="4">
                  <c:v>Software</c:v>
                </c:pt>
                <c:pt idx="5">
                  <c:v>Support</c:v>
                </c:pt>
              </c:strCache>
            </c:strRef>
          </c:cat>
          <c:val>
            <c:numRef>
              <c:f>'KPI''s'!$C$6:$C$11</c:f>
              <c:numCache>
                <c:formatCode>0.00%</c:formatCode>
                <c:ptCount val="6"/>
                <c:pt idx="0">
                  <c:v>0.49443016281062552</c:v>
                </c:pt>
                <c:pt idx="1">
                  <c:v>0.49857448325017817</c:v>
                </c:pt>
                <c:pt idx="2">
                  <c:v>0.51208077893977644</c:v>
                </c:pt>
                <c:pt idx="3">
                  <c:v>0.50017745179226314</c:v>
                </c:pt>
                <c:pt idx="4">
                  <c:v>0.50539827255278313</c:v>
                </c:pt>
                <c:pt idx="5">
                  <c:v>0.5018663455749548</c:v>
                </c:pt>
              </c:numCache>
            </c:numRef>
          </c:val>
          <c:extLst>
            <c:ext xmlns:c16="http://schemas.microsoft.com/office/drawing/2014/chart" uri="{C3380CC4-5D6E-409C-BE32-E72D297353CC}">
              <c16:uniqueId val="{0000000C-745D-6742-A6DE-AAFB4130173F}"/>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1"/>
          </a:solidFill>
          <a:ln>
            <a:noFill/>
          </a:ln>
          <a:effectLst/>
        </c:spPr>
        <c:marker>
          <c:spPr>
            <a:solidFill>
              <a:schemeClr val="accent1"/>
            </a:solidFill>
            <a:ln>
              <a:noFill/>
            </a:ln>
            <a:effectLst/>
          </c:spPr>
        </c:marker>
        <c:dLbl>
          <c:idx val="0"/>
          <c:dLblPos val="inEnd"/>
          <c:showLegendKey val="0"/>
          <c:showVal val="1"/>
          <c:showCatName val="0"/>
          <c:showSerName val="0"/>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5.8852552705105407E-2"/>
          <c:y val="4.4824733202765907E-2"/>
          <c:w val="0.89824453898907797"/>
          <c:h val="0.92528150530479469"/>
        </c:manualLayout>
      </c:layout>
      <c:barChart>
        <c:barDir val="col"/>
        <c:grouping val="clustered"/>
        <c:varyColors val="0"/>
        <c:ser>
          <c:idx val="0"/>
          <c:order val="0"/>
          <c:tx>
            <c:v>Total</c:v>
          </c:tx>
          <c:spPr>
            <a:solidFill>
              <a:srgbClr val="410082">
                <a:alpha val="90000"/>
              </a:srgb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Lit>
              <c:ptCount val="1"/>
              <c:pt idx="0">
                <c:v>Total</c:v>
              </c:pt>
            </c:strLit>
          </c:cat>
          <c:val>
            <c:numLit>
              <c:formatCode>General</c:formatCode>
              <c:ptCount val="1"/>
              <c:pt idx="0">
                <c:v>114.44689069138664</c:v>
              </c:pt>
            </c:numLit>
          </c:val>
          <c:extLst>
            <c:ext xmlns:c16="http://schemas.microsoft.com/office/drawing/2014/chart" uri="{C3380CC4-5D6E-409C-BE32-E72D297353CC}">
              <c16:uniqueId val="{00000000-EAEE-FA4C-9705-53632D6DCC3A}"/>
            </c:ext>
          </c:extLst>
        </c:ser>
        <c:dLbls>
          <c:dLblPos val="inEnd"/>
          <c:showLegendKey val="0"/>
          <c:showVal val="1"/>
          <c:showCatName val="0"/>
          <c:showSerName val="0"/>
          <c:showPercent val="0"/>
          <c:showBubbleSize val="0"/>
        </c:dLbls>
        <c:gapWidth val="300"/>
        <c:axId val="527832448"/>
        <c:axId val="1724586048"/>
      </c:barChart>
      <c:catAx>
        <c:axId val="527832448"/>
        <c:scaling>
          <c:orientation val="minMax"/>
        </c:scaling>
        <c:delete val="1"/>
        <c:axPos val="b"/>
        <c:numFmt formatCode="General" sourceLinked="1"/>
        <c:majorTickMark val="none"/>
        <c:minorTickMark val="none"/>
        <c:tickLblPos val="nextTo"/>
        <c:crossAx val="1724586048"/>
        <c:crosses val="autoZero"/>
        <c:auto val="0"/>
        <c:lblAlgn val="ctr"/>
        <c:lblOffset val="100"/>
        <c:noMultiLvlLbl val="0"/>
      </c:catAx>
      <c:valAx>
        <c:axId val="1724586048"/>
        <c:scaling>
          <c:orientation val="minMax"/>
        </c:scaling>
        <c:delete val="1"/>
        <c:axPos val="l"/>
        <c:numFmt formatCode="General" sourceLinked="1"/>
        <c:majorTickMark val="none"/>
        <c:minorTickMark val="none"/>
        <c:tickLblPos val="nextTo"/>
        <c:crossAx val="527832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[HR Dataset.xlsx]KPI's!PivotTable3</c:name>
    <c:fmtId val="1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410082">
              <a:alpha val="90000"/>
            </a:srgb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410082">
              <a:alpha val="90000"/>
            </a:srgb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410082">
              <a:alpha val="90000"/>
            </a:srgb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9105839545910611"/>
          <c:y val="0.12809961130781611"/>
          <c:w val="0.8062983436553437"/>
          <c:h val="0.86412094674495055"/>
        </c:manualLayout>
      </c:layout>
      <c:barChart>
        <c:barDir val="bar"/>
        <c:grouping val="clustered"/>
        <c:varyColors val="0"/>
        <c:ser>
          <c:idx val="0"/>
          <c:order val="0"/>
          <c:tx>
            <c:strRef>
              <c:f>'KPI''s'!$I$5</c:f>
              <c:strCache>
                <c:ptCount val="1"/>
                <c:pt idx="0">
                  <c:v>Total</c:v>
                </c:pt>
              </c:strCache>
            </c:strRef>
          </c:tx>
          <c:spPr>
            <a:solidFill>
              <a:srgbClr val="410082">
                <a:alpha val="9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'KPI''s'!$H$6:$H$9</c:f>
              <c:strCache>
                <c:ptCount val="3"/>
                <c:pt idx="0">
                  <c:v>High</c:v>
                </c:pt>
                <c:pt idx="1">
                  <c:v>Low</c:v>
                </c:pt>
                <c:pt idx="2">
                  <c:v>Medium</c:v>
                </c:pt>
              </c:strCache>
            </c:strRef>
          </c:cat>
          <c:val>
            <c:numRef>
              <c:f>'KPI''s'!$I$6:$I$9</c:f>
              <c:numCache>
                <c:formatCode>0.00%</c:formatCode>
                <c:ptCount val="3"/>
                <c:pt idx="0">
                  <c:v>0.5089081772498858</c:v>
                </c:pt>
                <c:pt idx="1">
                  <c:v>0.50060940066769122</c:v>
                </c:pt>
                <c:pt idx="2">
                  <c:v>0.49980182322631789</c:v>
                </c:pt>
              </c:numCache>
            </c:numRef>
          </c:val>
          <c:extLst>
            <c:ext xmlns:c16="http://schemas.microsoft.com/office/drawing/2014/chart" uri="{C3380CC4-5D6E-409C-BE32-E72D297353CC}">
              <c16:uniqueId val="{00000000-BE96-614B-9EF4-3F32E1F18B1A}"/>
            </c:ext>
          </c:extLst>
        </c:ser>
        <c:dLbls>
          <c:showLegendKey val="0"/>
          <c:showVal val="0"/>
          <c:showCatName val="0"/>
          <c:showSerName val="0"/>
          <c:showPercent val="0"/>
          <c:showBubbleSize val="0"/>
        </c:dLbls>
        <c:gapWidth val="96"/>
        <c:axId val="84923824"/>
        <c:axId val="1910219935"/>
      </c:barChart>
      <c:valAx>
        <c:axId val="1910219935"/>
        <c:scaling>
          <c:orientation val="minMax"/>
        </c:scaling>
        <c:delete val="1"/>
        <c:axPos val="b"/>
        <c:numFmt formatCode="0.00%" sourceLinked="1"/>
        <c:majorTickMark val="none"/>
        <c:minorTickMark val="none"/>
        <c:tickLblPos val="nextTo"/>
        <c:crossAx val="84923824"/>
        <c:crosses val="autoZero"/>
        <c:crossBetween val="between"/>
      </c:valAx>
      <c:catAx>
        <c:axId val="8492382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crossAx val="191021993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[HR Dataset.xlsx]KPI's!PivotTable6</c:name>
    <c:fmtId val="18"/>
  </c:pivotSource>
  <c:chart>
    <c:autoTitleDeleted val="1"/>
    <c:pivotFmts>
      <c:pivotFmt>
        <c:idx val="0"/>
        <c:spPr>
          <a:solidFill>
            <a:schemeClr val="accent1"/>
          </a:solidFill>
          <a:ln w="22225" cap="rnd">
            <a:solidFill>
              <a:schemeClr val="accent1"/>
            </a:solidFill>
            <a:round/>
          </a:ln>
          <a:effectLst/>
        </c:spPr>
        <c:marker>
          <c:symbol val="none"/>
        </c:marker>
      </c:pivotFmt>
      <c:pivotFmt>
        <c:idx val="1"/>
        <c:spPr>
          <a:solidFill>
            <a:schemeClr val="accent1"/>
          </a:solidFill>
          <a:ln w="2222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2225" cap="rnd">
            <a:solidFill>
              <a:srgbClr val="410082">
                <a:alpha val="90000"/>
              </a:srgb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8902268987554E-2"/>
          <c:y val="0.13425925925925927"/>
          <c:w val="0.91187383820837453"/>
          <c:h val="0.76260753864100317"/>
        </c:manualLayout>
      </c:layout>
      <c:lineChart>
        <c:grouping val="stacked"/>
        <c:varyColors val="0"/>
        <c:ser>
          <c:idx val="0"/>
          <c:order val="0"/>
          <c:tx>
            <c:strRef>
              <c:f>'KPI''s'!$U$5</c:f>
              <c:strCache>
                <c:ptCount val="1"/>
                <c:pt idx="0">
                  <c:v>Total</c:v>
                </c:pt>
              </c:strCache>
            </c:strRef>
          </c:tx>
          <c:spPr>
            <a:ln w="22225" cap="rnd">
              <a:solidFill>
                <a:srgbClr val="410082">
                  <a:alpha val="90000"/>
                </a:srgbClr>
              </a:solidFill>
              <a:round/>
            </a:ln>
            <a:effectLst/>
          </c:spPr>
          <c:marker>
            <c:symbol val="none"/>
          </c:marker>
          <c:dPt>
            <c:idx val="0"/>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1-9C72-D547-9BBC-7968C91D332C}"/>
              </c:ext>
            </c:extLst>
          </c:dPt>
          <c:dPt>
            <c:idx val="1"/>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3-9C72-D547-9BBC-7968C91D332C}"/>
              </c:ext>
            </c:extLst>
          </c:dPt>
          <c:dPt>
            <c:idx val="2"/>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5-9C72-D547-9BBC-7968C91D332C}"/>
              </c:ext>
            </c:extLst>
          </c:dPt>
          <c:dPt>
            <c:idx val="3"/>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7-9C72-D547-9BBC-7968C91D332C}"/>
              </c:ext>
            </c:extLst>
          </c:dPt>
          <c:dPt>
            <c:idx val="4"/>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9-9C72-D547-9BBC-7968C91D332C}"/>
              </c:ext>
            </c:extLst>
          </c:dPt>
          <c:dPt>
            <c:idx val="5"/>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B-9C72-D547-9BBC-7968C91D332C}"/>
              </c:ext>
            </c:extLst>
          </c:dPt>
          <c:dPt>
            <c:idx val="6"/>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D-9C72-D547-9BBC-7968C91D332C}"/>
              </c:ext>
            </c:extLst>
          </c:dPt>
          <c:dPt>
            <c:idx val="7"/>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0F-9C72-D547-9BBC-7968C91D332C}"/>
              </c:ext>
            </c:extLst>
          </c:dPt>
          <c:dPt>
            <c:idx val="8"/>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1-9C72-D547-9BBC-7968C91D332C}"/>
              </c:ext>
            </c:extLst>
          </c:dPt>
          <c:dPt>
            <c:idx val="9"/>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3-9C72-D547-9BBC-7968C91D332C}"/>
              </c:ext>
            </c:extLst>
          </c:dPt>
          <c:dPt>
            <c:idx val="10"/>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5-9C72-D547-9BBC-7968C91D332C}"/>
              </c:ext>
            </c:extLst>
          </c:dPt>
          <c:dPt>
            <c:idx val="11"/>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7-9C72-D547-9BBC-7968C91D332C}"/>
              </c:ext>
            </c:extLst>
          </c:dPt>
          <c:dPt>
            <c:idx val="12"/>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9-9C72-D547-9BBC-7968C91D332C}"/>
              </c:ext>
            </c:extLst>
          </c:dPt>
          <c:dPt>
            <c:idx val="13"/>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B-9C72-D547-9BBC-7968C91D332C}"/>
              </c:ext>
            </c:extLst>
          </c:dPt>
          <c:dPt>
            <c:idx val="14"/>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D-9C72-D547-9BBC-7968C91D332C}"/>
              </c:ext>
            </c:extLst>
          </c:dPt>
          <c:dPt>
            <c:idx val="15"/>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1F-9C72-D547-9BBC-7968C91D332C}"/>
              </c:ext>
            </c:extLst>
          </c:dPt>
          <c:dPt>
            <c:idx val="16"/>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1-9C72-D547-9BBC-7968C91D332C}"/>
              </c:ext>
            </c:extLst>
          </c:dPt>
          <c:dPt>
            <c:idx val="17"/>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3-9C72-D547-9BBC-7968C91D332C}"/>
              </c:ext>
            </c:extLst>
          </c:dPt>
          <c:dPt>
            <c:idx val="18"/>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5-9C72-D547-9BBC-7968C91D332C}"/>
              </c:ext>
            </c:extLst>
          </c:dPt>
          <c:dPt>
            <c:idx val="19"/>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7-9C72-D547-9BBC-7968C91D332C}"/>
              </c:ext>
            </c:extLst>
          </c:dPt>
          <c:dPt>
            <c:idx val="20"/>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9-9C72-D547-9BBC-7968C91D332C}"/>
              </c:ext>
            </c:extLst>
          </c:dPt>
          <c:dPt>
            <c:idx val="21"/>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B-9C72-D547-9BBC-7968C91D332C}"/>
              </c:ext>
            </c:extLst>
          </c:dPt>
          <c:dPt>
            <c:idx val="22"/>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D-9C72-D547-9BBC-7968C91D332C}"/>
              </c:ext>
            </c:extLst>
          </c:dPt>
          <c:dPt>
            <c:idx val="23"/>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2F-9C72-D547-9BBC-7968C91D332C}"/>
              </c:ext>
            </c:extLst>
          </c:dPt>
          <c:dPt>
            <c:idx val="24"/>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1-9C72-D547-9BBC-7968C91D332C}"/>
              </c:ext>
            </c:extLst>
          </c:dPt>
          <c:dPt>
            <c:idx val="25"/>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3-9C72-D547-9BBC-7968C91D332C}"/>
              </c:ext>
            </c:extLst>
          </c:dPt>
          <c:dPt>
            <c:idx val="26"/>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5-9C72-D547-9BBC-7968C91D332C}"/>
              </c:ext>
            </c:extLst>
          </c:dPt>
          <c:dPt>
            <c:idx val="27"/>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7-9C72-D547-9BBC-7968C91D332C}"/>
              </c:ext>
            </c:extLst>
          </c:dPt>
          <c:dPt>
            <c:idx val="28"/>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9-9C72-D547-9BBC-7968C91D332C}"/>
              </c:ext>
            </c:extLst>
          </c:dPt>
          <c:dPt>
            <c:idx val="29"/>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B-9C72-D547-9BBC-7968C91D332C}"/>
              </c:ext>
            </c:extLst>
          </c:dPt>
          <c:dPt>
            <c:idx val="30"/>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D-9C72-D547-9BBC-7968C91D332C}"/>
              </c:ext>
            </c:extLst>
          </c:dPt>
          <c:dPt>
            <c:idx val="31"/>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3F-9C72-D547-9BBC-7968C91D332C}"/>
              </c:ext>
            </c:extLst>
          </c:dPt>
          <c:dPt>
            <c:idx val="32"/>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1-9C72-D547-9BBC-7968C91D332C}"/>
              </c:ext>
            </c:extLst>
          </c:dPt>
          <c:dPt>
            <c:idx val="33"/>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3-9C72-D547-9BBC-7968C91D332C}"/>
              </c:ext>
            </c:extLst>
          </c:dPt>
          <c:dPt>
            <c:idx val="34"/>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5-9C72-D547-9BBC-7968C91D332C}"/>
              </c:ext>
            </c:extLst>
          </c:dPt>
          <c:dPt>
            <c:idx val="35"/>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7-9C72-D547-9BBC-7968C91D332C}"/>
              </c:ext>
            </c:extLst>
          </c:dPt>
          <c:dPt>
            <c:idx val="36"/>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9-9C72-D547-9BBC-7968C91D332C}"/>
              </c:ext>
            </c:extLst>
          </c:dPt>
          <c:dPt>
            <c:idx val="37"/>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B-9C72-D547-9BBC-7968C91D332C}"/>
              </c:ext>
            </c:extLst>
          </c:dPt>
          <c:dPt>
            <c:idx val="38"/>
            <c:marker>
              <c:symbol val="none"/>
            </c:marker>
            <c:bubble3D val="0"/>
            <c:spPr>
              <a:ln w="22225" cap="rnd">
                <a:solidFill>
                  <a:srgbClr val="410082">
                    <a:alpha val="90000"/>
                  </a:srgbClr>
                </a:solidFill>
                <a:round/>
              </a:ln>
              <a:effectLst/>
            </c:spPr>
            <c:extLst>
              <c:ext xmlns:c16="http://schemas.microsoft.com/office/drawing/2014/chart" uri="{C3380CC4-5D6E-409C-BE32-E72D297353CC}">
                <c16:uniqueId val="{0000004D-9C72-D547-9BBC-7968C91D332C}"/>
              </c:ext>
            </c:extLst>
          </c:dPt>
          <c:dLbls>
            <c:dLbl>
              <c:idx val="0"/>
              <c:delete val="1"/>
              <c:extLst>
                <c:ext xmlns:c15="http://schemas.microsoft.com/office/drawing/2012/chart" uri="{CE6537A1-D6FC-4f65-9D91-7224C49458BB}"/>
                <c:ext xmlns:c16="http://schemas.microsoft.com/office/drawing/2014/chart" uri="{C3380CC4-5D6E-409C-BE32-E72D297353CC}">
                  <c16:uniqueId val="{00000001-9C72-D547-9BBC-7968C91D332C}"/>
                </c:ext>
              </c:extLst>
            </c:dLbl>
            <c:dLbl>
              <c:idx val="1"/>
              <c:delete val="1"/>
              <c:extLst>
                <c:ext xmlns:c15="http://schemas.microsoft.com/office/drawing/2012/chart" uri="{CE6537A1-D6FC-4f65-9D91-7224C49458BB}"/>
                <c:ext xmlns:c16="http://schemas.microsoft.com/office/drawing/2014/chart" uri="{C3380CC4-5D6E-409C-BE32-E72D297353CC}">
                  <c16:uniqueId val="{00000003-9C72-D547-9BBC-7968C91D332C}"/>
                </c:ext>
              </c:extLst>
            </c:dLbl>
            <c:dLbl>
              <c:idx val="2"/>
              <c:delete val="1"/>
              <c:extLst>
                <c:ext xmlns:c15="http://schemas.microsoft.com/office/drawing/2012/chart" uri="{CE6537A1-D6FC-4f65-9D91-7224C49458BB}"/>
                <c:ext xmlns:c16="http://schemas.microsoft.com/office/drawing/2014/chart" uri="{C3380CC4-5D6E-409C-BE32-E72D297353CC}">
                  <c16:uniqueId val="{00000005-9C72-D547-9BBC-7968C91D332C}"/>
                </c:ext>
              </c:extLst>
            </c:dLbl>
            <c:dLbl>
              <c:idx val="3"/>
              <c:delete val="1"/>
              <c:extLst>
                <c:ext xmlns:c15="http://schemas.microsoft.com/office/drawing/2012/chart" uri="{CE6537A1-D6FC-4f65-9D91-7224C49458BB}"/>
                <c:ext xmlns:c16="http://schemas.microsoft.com/office/drawing/2014/chart" uri="{C3380CC4-5D6E-409C-BE32-E72D297353CC}">
                  <c16:uniqueId val="{00000007-9C72-D547-9BBC-7968C91D332C}"/>
                </c:ext>
              </c:extLst>
            </c:dLbl>
            <c:dLbl>
              <c:idx val="4"/>
              <c:delete val="1"/>
              <c:extLst>
                <c:ext xmlns:c15="http://schemas.microsoft.com/office/drawing/2012/chart" uri="{CE6537A1-D6FC-4f65-9D91-7224C49458BB}"/>
                <c:ext xmlns:c16="http://schemas.microsoft.com/office/drawing/2014/chart" uri="{C3380CC4-5D6E-409C-BE32-E72D297353CC}">
                  <c16:uniqueId val="{00000009-9C72-D547-9BBC-7968C91D332C}"/>
                </c:ext>
              </c:extLst>
            </c:dLbl>
            <c:dLbl>
              <c:idx val="5"/>
              <c:delete val="1"/>
              <c:extLst>
                <c:ext xmlns:c15="http://schemas.microsoft.com/office/drawing/2012/chart" uri="{CE6537A1-D6FC-4f65-9D91-7224C49458BB}"/>
                <c:ext xmlns:c16="http://schemas.microsoft.com/office/drawing/2014/chart" uri="{C3380CC4-5D6E-409C-BE32-E72D297353CC}">
                  <c16:uniqueId val="{0000000B-9C72-D547-9BBC-7968C91D332C}"/>
                </c:ext>
              </c:extLst>
            </c:dLbl>
            <c:dLbl>
              <c:idx val="6"/>
              <c:delete val="1"/>
              <c:extLst>
                <c:ext xmlns:c15="http://schemas.microsoft.com/office/drawing/2012/chart" uri="{CE6537A1-D6FC-4f65-9D91-7224C49458BB}"/>
                <c:ext xmlns:c16="http://schemas.microsoft.com/office/drawing/2014/chart" uri="{C3380CC4-5D6E-409C-BE32-E72D297353CC}">
                  <c16:uniqueId val="{0000000D-9C72-D547-9BBC-7968C91D332C}"/>
                </c:ext>
              </c:extLst>
            </c:dLbl>
            <c:dLbl>
              <c:idx val="7"/>
              <c:delete val="1"/>
              <c:extLst>
                <c:ext xmlns:c15="http://schemas.microsoft.com/office/drawing/2012/chart" uri="{CE6537A1-D6FC-4f65-9D91-7224C49458BB}"/>
                <c:ext xmlns:c16="http://schemas.microsoft.com/office/drawing/2014/chart" uri="{C3380CC4-5D6E-409C-BE32-E72D297353CC}">
                  <c16:uniqueId val="{0000000F-9C72-D547-9BBC-7968C91D332C}"/>
                </c:ext>
              </c:extLst>
            </c:dLbl>
            <c:dLbl>
              <c:idx val="8"/>
              <c:delete val="1"/>
              <c:extLst>
                <c:ext xmlns:c15="http://schemas.microsoft.com/office/drawing/2012/chart" uri="{CE6537A1-D6FC-4f65-9D91-7224C49458BB}"/>
                <c:ext xmlns:c16="http://schemas.microsoft.com/office/drawing/2014/chart" uri="{C3380CC4-5D6E-409C-BE32-E72D297353CC}">
                  <c16:uniqueId val="{00000011-9C72-D547-9BBC-7968C91D332C}"/>
                </c:ext>
              </c:extLst>
            </c:dLbl>
            <c:dLbl>
              <c:idx val="9"/>
              <c:delete val="1"/>
              <c:extLst>
                <c:ext xmlns:c15="http://schemas.microsoft.com/office/drawing/2012/chart" uri="{CE6537A1-D6FC-4f65-9D91-7224C49458BB}"/>
                <c:ext xmlns:c16="http://schemas.microsoft.com/office/drawing/2014/chart" uri="{C3380CC4-5D6E-409C-BE32-E72D297353CC}">
                  <c16:uniqueId val="{00000013-9C72-D547-9BBC-7968C91D332C}"/>
                </c:ext>
              </c:extLst>
            </c:dLbl>
            <c:dLbl>
              <c:idx val="10"/>
              <c:delete val="1"/>
              <c:extLst>
                <c:ext xmlns:c15="http://schemas.microsoft.com/office/drawing/2012/chart" uri="{CE6537A1-D6FC-4f65-9D91-7224C49458BB}"/>
                <c:ext xmlns:c16="http://schemas.microsoft.com/office/drawing/2014/chart" uri="{C3380CC4-5D6E-409C-BE32-E72D297353CC}">
                  <c16:uniqueId val="{00000015-9C72-D547-9BBC-7968C91D332C}"/>
                </c:ext>
              </c:extLst>
            </c:dLbl>
            <c:dLbl>
              <c:idx val="11"/>
              <c:delete val="1"/>
              <c:extLst>
                <c:ext xmlns:c15="http://schemas.microsoft.com/office/drawing/2012/chart" uri="{CE6537A1-D6FC-4f65-9D91-7224C49458BB}"/>
                <c:ext xmlns:c16="http://schemas.microsoft.com/office/drawing/2014/chart" uri="{C3380CC4-5D6E-409C-BE32-E72D297353CC}">
                  <c16:uniqueId val="{00000017-9C72-D547-9BBC-7968C91D332C}"/>
                </c:ext>
              </c:extLst>
            </c:dLbl>
            <c:dLbl>
              <c:idx val="12"/>
              <c:delete val="1"/>
              <c:extLst>
                <c:ext xmlns:c15="http://schemas.microsoft.com/office/drawing/2012/chart" uri="{CE6537A1-D6FC-4f65-9D91-7224C49458BB}"/>
                <c:ext xmlns:c16="http://schemas.microsoft.com/office/drawing/2014/chart" uri="{C3380CC4-5D6E-409C-BE32-E72D297353CC}">
                  <c16:uniqueId val="{00000019-9C72-D547-9BBC-7968C91D332C}"/>
                </c:ext>
              </c:extLst>
            </c:dLbl>
            <c:dLbl>
              <c:idx val="13"/>
              <c:delete val="1"/>
              <c:extLst>
                <c:ext xmlns:c15="http://schemas.microsoft.com/office/drawing/2012/chart" uri="{CE6537A1-D6FC-4f65-9D91-7224C49458BB}"/>
                <c:ext xmlns:c16="http://schemas.microsoft.com/office/drawing/2014/chart" uri="{C3380CC4-5D6E-409C-BE32-E72D297353CC}">
                  <c16:uniqueId val="{0000001B-9C72-D547-9BBC-7968C91D332C}"/>
                </c:ext>
              </c:extLst>
            </c:dLbl>
            <c:dLbl>
              <c:idx val="14"/>
              <c:delete val="1"/>
              <c:extLst>
                <c:ext xmlns:c15="http://schemas.microsoft.com/office/drawing/2012/chart" uri="{CE6537A1-D6FC-4f65-9D91-7224C49458BB}"/>
                <c:ext xmlns:c16="http://schemas.microsoft.com/office/drawing/2014/chart" uri="{C3380CC4-5D6E-409C-BE32-E72D297353CC}">
                  <c16:uniqueId val="{0000001D-9C72-D547-9BBC-7968C91D332C}"/>
                </c:ext>
              </c:extLst>
            </c:dLbl>
            <c:dLbl>
              <c:idx val="15"/>
              <c:delete val="1"/>
              <c:extLst>
                <c:ext xmlns:c15="http://schemas.microsoft.com/office/drawing/2012/chart" uri="{CE6537A1-D6FC-4f65-9D91-7224C49458BB}"/>
                <c:ext xmlns:c16="http://schemas.microsoft.com/office/drawing/2014/chart" uri="{C3380CC4-5D6E-409C-BE32-E72D297353CC}">
                  <c16:uniqueId val="{0000001F-9C72-D547-9BBC-7968C91D332C}"/>
                </c:ext>
              </c:extLst>
            </c:dLbl>
            <c:dLbl>
              <c:idx val="16"/>
              <c:delete val="1"/>
              <c:extLst>
                <c:ext xmlns:c15="http://schemas.microsoft.com/office/drawing/2012/chart" uri="{CE6537A1-D6FC-4f65-9D91-7224C49458BB}"/>
                <c:ext xmlns:c16="http://schemas.microsoft.com/office/drawing/2014/chart" uri="{C3380CC4-5D6E-409C-BE32-E72D297353CC}">
                  <c16:uniqueId val="{00000021-9C72-D547-9BBC-7968C91D332C}"/>
                </c:ext>
              </c:extLst>
            </c:dLbl>
            <c:dLbl>
              <c:idx val="17"/>
              <c:delete val="1"/>
              <c:extLst>
                <c:ext xmlns:c15="http://schemas.microsoft.com/office/drawing/2012/chart" uri="{CE6537A1-D6FC-4f65-9D91-7224C49458BB}"/>
                <c:ext xmlns:c16="http://schemas.microsoft.com/office/drawing/2014/chart" uri="{C3380CC4-5D6E-409C-BE32-E72D297353CC}">
                  <c16:uniqueId val="{00000023-9C72-D547-9BBC-7968C91D332C}"/>
                </c:ext>
              </c:extLst>
            </c:dLbl>
            <c:dLbl>
              <c:idx val="18"/>
              <c:delete val="1"/>
              <c:extLst>
                <c:ext xmlns:c15="http://schemas.microsoft.com/office/drawing/2012/chart" uri="{CE6537A1-D6FC-4f65-9D91-7224C49458BB}"/>
                <c:ext xmlns:c16="http://schemas.microsoft.com/office/drawing/2014/chart" uri="{C3380CC4-5D6E-409C-BE32-E72D297353CC}">
                  <c16:uniqueId val="{00000025-9C72-D547-9BBC-7968C91D332C}"/>
                </c:ext>
              </c:extLst>
            </c:dLbl>
            <c:dLbl>
              <c:idx val="19"/>
              <c:delete val="1"/>
              <c:extLst>
                <c:ext xmlns:c15="http://schemas.microsoft.com/office/drawing/2012/chart" uri="{CE6537A1-D6FC-4f65-9D91-7224C49458BB}"/>
                <c:ext xmlns:c16="http://schemas.microsoft.com/office/drawing/2014/chart" uri="{C3380CC4-5D6E-409C-BE32-E72D297353CC}">
                  <c16:uniqueId val="{00000027-9C72-D547-9BBC-7968C91D332C}"/>
                </c:ext>
              </c:extLst>
            </c:dLbl>
            <c:dLbl>
              <c:idx val="20"/>
              <c:delete val="1"/>
              <c:extLst>
                <c:ext xmlns:c15="http://schemas.microsoft.com/office/drawing/2012/chart" uri="{CE6537A1-D6FC-4f65-9D91-7224C49458BB}"/>
                <c:ext xmlns:c16="http://schemas.microsoft.com/office/drawing/2014/chart" uri="{C3380CC4-5D6E-409C-BE32-E72D297353CC}">
                  <c16:uniqueId val="{00000029-9C72-D547-9BBC-7968C91D332C}"/>
                </c:ext>
              </c:extLst>
            </c:dLbl>
            <c:dLbl>
              <c:idx val="21"/>
              <c:delete val="1"/>
              <c:extLst>
                <c:ext xmlns:c15="http://schemas.microsoft.com/office/drawing/2012/chart" uri="{CE6537A1-D6FC-4f65-9D91-7224C49458BB}"/>
                <c:ext xmlns:c16="http://schemas.microsoft.com/office/drawing/2014/chart" uri="{C3380CC4-5D6E-409C-BE32-E72D297353CC}">
                  <c16:uniqueId val="{0000002B-9C72-D547-9BBC-7968C91D332C}"/>
                </c:ext>
              </c:extLst>
            </c:dLbl>
            <c:dLbl>
              <c:idx val="22"/>
              <c:delete val="1"/>
              <c:extLst>
                <c:ext xmlns:c15="http://schemas.microsoft.com/office/drawing/2012/chart" uri="{CE6537A1-D6FC-4f65-9D91-7224C49458BB}"/>
                <c:ext xmlns:c16="http://schemas.microsoft.com/office/drawing/2014/chart" uri="{C3380CC4-5D6E-409C-BE32-E72D297353CC}">
                  <c16:uniqueId val="{0000002D-9C72-D547-9BBC-7968C91D332C}"/>
                </c:ext>
              </c:extLst>
            </c:dLbl>
            <c:dLbl>
              <c:idx val="23"/>
              <c:delete val="1"/>
              <c:extLst>
                <c:ext xmlns:c15="http://schemas.microsoft.com/office/drawing/2012/chart" uri="{CE6537A1-D6FC-4f65-9D91-7224C49458BB}"/>
                <c:ext xmlns:c16="http://schemas.microsoft.com/office/drawing/2014/chart" uri="{C3380CC4-5D6E-409C-BE32-E72D297353CC}">
                  <c16:uniqueId val="{0000002F-9C72-D547-9BBC-7968C91D332C}"/>
                </c:ext>
              </c:extLst>
            </c:dLbl>
            <c:dLbl>
              <c:idx val="24"/>
              <c:delete val="1"/>
              <c:extLst>
                <c:ext xmlns:c15="http://schemas.microsoft.com/office/drawing/2012/chart" uri="{CE6537A1-D6FC-4f65-9D91-7224C49458BB}"/>
                <c:ext xmlns:c16="http://schemas.microsoft.com/office/drawing/2014/chart" uri="{C3380CC4-5D6E-409C-BE32-E72D297353CC}">
                  <c16:uniqueId val="{00000031-9C72-D547-9BBC-7968C91D332C}"/>
                </c:ext>
              </c:extLst>
            </c:dLbl>
            <c:dLbl>
              <c:idx val="25"/>
              <c:delete val="1"/>
              <c:extLst>
                <c:ext xmlns:c15="http://schemas.microsoft.com/office/drawing/2012/chart" uri="{CE6537A1-D6FC-4f65-9D91-7224C49458BB}"/>
                <c:ext xmlns:c16="http://schemas.microsoft.com/office/drawing/2014/chart" uri="{C3380CC4-5D6E-409C-BE32-E72D297353CC}">
                  <c16:uniqueId val="{00000033-9C72-D547-9BBC-7968C91D332C}"/>
                </c:ext>
              </c:extLst>
            </c:dLbl>
            <c:dLbl>
              <c:idx val="26"/>
              <c:delete val="1"/>
              <c:extLst>
                <c:ext xmlns:c15="http://schemas.microsoft.com/office/drawing/2012/chart" uri="{CE6537A1-D6FC-4f65-9D91-7224C49458BB}"/>
                <c:ext xmlns:c16="http://schemas.microsoft.com/office/drawing/2014/chart" uri="{C3380CC4-5D6E-409C-BE32-E72D297353CC}">
                  <c16:uniqueId val="{00000035-9C72-D547-9BBC-7968C91D332C}"/>
                </c:ext>
              </c:extLst>
            </c:dLbl>
            <c:dLbl>
              <c:idx val="27"/>
              <c:delete val="1"/>
              <c:extLst>
                <c:ext xmlns:c15="http://schemas.microsoft.com/office/drawing/2012/chart" uri="{CE6537A1-D6FC-4f65-9D91-7224C49458BB}"/>
                <c:ext xmlns:c16="http://schemas.microsoft.com/office/drawing/2014/chart" uri="{C3380CC4-5D6E-409C-BE32-E72D297353CC}">
                  <c16:uniqueId val="{00000037-9C72-D547-9BBC-7968C91D332C}"/>
                </c:ext>
              </c:extLst>
            </c:dLbl>
            <c:dLbl>
              <c:idx val="28"/>
              <c:delete val="1"/>
              <c:extLst>
                <c:ext xmlns:c15="http://schemas.microsoft.com/office/drawing/2012/chart" uri="{CE6537A1-D6FC-4f65-9D91-7224C49458BB}"/>
                <c:ext xmlns:c16="http://schemas.microsoft.com/office/drawing/2014/chart" uri="{C3380CC4-5D6E-409C-BE32-E72D297353CC}">
                  <c16:uniqueId val="{00000039-9C72-D547-9BBC-7968C91D332C}"/>
                </c:ext>
              </c:extLst>
            </c:dLbl>
            <c:dLbl>
              <c:idx val="29"/>
              <c:delete val="1"/>
              <c:extLst>
                <c:ext xmlns:c15="http://schemas.microsoft.com/office/drawing/2012/chart" uri="{CE6537A1-D6FC-4f65-9D91-7224C49458BB}"/>
                <c:ext xmlns:c16="http://schemas.microsoft.com/office/drawing/2014/chart" uri="{C3380CC4-5D6E-409C-BE32-E72D297353CC}">
                  <c16:uniqueId val="{0000003B-9C72-D547-9BBC-7968C91D332C}"/>
                </c:ext>
              </c:extLst>
            </c:dLbl>
            <c:dLbl>
              <c:idx val="30"/>
              <c:delete val="1"/>
              <c:extLst>
                <c:ext xmlns:c15="http://schemas.microsoft.com/office/drawing/2012/chart" uri="{CE6537A1-D6FC-4f65-9D91-7224C49458BB}"/>
                <c:ext xmlns:c16="http://schemas.microsoft.com/office/drawing/2014/chart" uri="{C3380CC4-5D6E-409C-BE32-E72D297353CC}">
                  <c16:uniqueId val="{0000003D-9C72-D547-9BBC-7968C91D332C}"/>
                </c:ext>
              </c:extLst>
            </c:dLbl>
            <c:dLbl>
              <c:idx val="31"/>
              <c:delete val="1"/>
              <c:extLst>
                <c:ext xmlns:c15="http://schemas.microsoft.com/office/drawing/2012/chart" uri="{CE6537A1-D6FC-4f65-9D91-7224C49458BB}"/>
                <c:ext xmlns:c16="http://schemas.microsoft.com/office/drawing/2014/chart" uri="{C3380CC4-5D6E-409C-BE32-E72D297353CC}">
                  <c16:uniqueId val="{0000003F-9C72-D547-9BBC-7968C91D332C}"/>
                </c:ext>
              </c:extLst>
            </c:dLbl>
            <c:dLbl>
              <c:idx val="32"/>
              <c:delete val="1"/>
              <c:extLst>
                <c:ext xmlns:c15="http://schemas.microsoft.com/office/drawing/2012/chart" uri="{CE6537A1-D6FC-4f65-9D91-7224C49458BB}"/>
                <c:ext xmlns:c16="http://schemas.microsoft.com/office/drawing/2014/chart" uri="{C3380CC4-5D6E-409C-BE32-E72D297353CC}">
                  <c16:uniqueId val="{00000041-9C72-D547-9BBC-7968C91D332C}"/>
                </c:ext>
              </c:extLst>
            </c:dLbl>
            <c:dLbl>
              <c:idx val="33"/>
              <c:delete val="1"/>
              <c:extLst>
                <c:ext xmlns:c15="http://schemas.microsoft.com/office/drawing/2012/chart" uri="{CE6537A1-D6FC-4f65-9D91-7224C49458BB}"/>
                <c:ext xmlns:c16="http://schemas.microsoft.com/office/drawing/2014/chart" uri="{C3380CC4-5D6E-409C-BE32-E72D297353CC}">
                  <c16:uniqueId val="{00000043-9C72-D547-9BBC-7968C91D332C}"/>
                </c:ext>
              </c:extLst>
            </c:dLbl>
            <c:dLbl>
              <c:idx val="34"/>
              <c:delete val="1"/>
              <c:extLst>
                <c:ext xmlns:c15="http://schemas.microsoft.com/office/drawing/2012/chart" uri="{CE6537A1-D6FC-4f65-9D91-7224C49458BB}"/>
                <c:ext xmlns:c16="http://schemas.microsoft.com/office/drawing/2014/chart" uri="{C3380CC4-5D6E-409C-BE32-E72D297353CC}">
                  <c16:uniqueId val="{00000045-9C72-D547-9BBC-7968C91D332C}"/>
                </c:ext>
              </c:extLst>
            </c:dLbl>
            <c:dLbl>
              <c:idx val="35"/>
              <c:delete val="1"/>
              <c:extLst>
                <c:ext xmlns:c15="http://schemas.microsoft.com/office/drawing/2012/chart" uri="{CE6537A1-D6FC-4f65-9D91-7224C49458BB}"/>
                <c:ext xmlns:c16="http://schemas.microsoft.com/office/drawing/2014/chart" uri="{C3380CC4-5D6E-409C-BE32-E72D297353CC}">
                  <c16:uniqueId val="{00000047-9C72-D547-9BBC-7968C91D332C}"/>
                </c:ext>
              </c:extLst>
            </c:dLbl>
            <c:dLbl>
              <c:idx val="36"/>
              <c:delete val="1"/>
              <c:extLst>
                <c:ext xmlns:c15="http://schemas.microsoft.com/office/drawing/2012/chart" uri="{CE6537A1-D6FC-4f65-9D91-7224C49458BB}"/>
                <c:ext xmlns:c16="http://schemas.microsoft.com/office/drawing/2014/chart" uri="{C3380CC4-5D6E-409C-BE32-E72D297353CC}">
                  <c16:uniqueId val="{00000049-9C72-D547-9BBC-7968C91D332C}"/>
                </c:ext>
              </c:extLst>
            </c:dLbl>
            <c:dLbl>
              <c:idx val="37"/>
              <c:delete val="1"/>
              <c:extLst>
                <c:ext xmlns:c15="http://schemas.microsoft.com/office/drawing/2012/chart" uri="{CE6537A1-D6FC-4f65-9D91-7224C49458BB}"/>
                <c:ext xmlns:c16="http://schemas.microsoft.com/office/drawing/2014/chart" uri="{C3380CC4-5D6E-409C-BE32-E72D297353CC}">
                  <c16:uniqueId val="{0000004B-9C72-D547-9BBC-7968C91D332C}"/>
                </c:ext>
              </c:extLst>
            </c:dLbl>
            <c:dLbl>
              <c:idx val="38"/>
              <c:delete val="1"/>
              <c:extLst>
                <c:ext xmlns:c15="http://schemas.microsoft.com/office/drawing/2012/chart" uri="{CE6537A1-D6FC-4f65-9D91-7224C49458BB}"/>
                <c:ext xmlns:c16="http://schemas.microsoft.com/office/drawing/2014/chart" uri="{C3380CC4-5D6E-409C-BE32-E72D297353CC}">
                  <c16:uniqueId val="{0000004D-9C72-D547-9BBC-7968C91D332C}"/>
                </c:ext>
              </c:extLst>
            </c:dLbl>
            <c:spPr>
              <a:noFill/>
              <a:ln>
                <a:noFill/>
              </a:ln>
              <a:effectLst/>
            </c:spPr>
            <c:txPr>
              <a:bodyPr rot="0" spcFirstLastPara="1" vertOverflow="ellipsis" vert="horz" wrap="square" lIns="38100" tIns="19050" rIns="38100" bIns="19050" anchor="ctr" anchorCtr="1">
                <a:spAutoFit/>
              </a:bodyPr>
              <a:lstStyle/>
              <a:p>
                <a:pPr>
                  <a:defRPr sz="85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'KPI''s'!$T$6:$T$45</c:f>
              <c:strCach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strCache>
            </c:strRef>
          </c:cat>
          <c:val>
            <c:numRef>
              <c:f>'KPI''s'!$U$6:$U$45</c:f>
              <c:numCache>
                <c:formatCode>0.00%</c:formatCode>
                <c:ptCount val="40"/>
                <c:pt idx="0">
                  <c:v>0.50136809914694991</c:v>
                </c:pt>
                <c:pt idx="1">
                  <c:v>0.50070126227208978</c:v>
                </c:pt>
                <c:pt idx="2">
                  <c:v>0.49960270162892334</c:v>
                </c:pt>
                <c:pt idx="3">
                  <c:v>0.51283380865957995</c:v>
                </c:pt>
                <c:pt idx="4">
                  <c:v>0.50548761367199746</c:v>
                </c:pt>
                <c:pt idx="5">
                  <c:v>0.51339969372128635</c:v>
                </c:pt>
                <c:pt idx="6">
                  <c:v>0.50761648745519716</c:v>
                </c:pt>
                <c:pt idx="7">
                  <c:v>0.49109552077711821</c:v>
                </c:pt>
                <c:pt idx="8">
                  <c:v>0.49419354838709678</c:v>
                </c:pt>
                <c:pt idx="9">
                  <c:v>0.48857774502579221</c:v>
                </c:pt>
                <c:pt idx="10">
                  <c:v>0.49349522983521249</c:v>
                </c:pt>
                <c:pt idx="11">
                  <c:v>0.48121827411167512</c:v>
                </c:pt>
                <c:pt idx="12">
                  <c:v>0.49946638207043759</c:v>
                </c:pt>
                <c:pt idx="13">
                  <c:v>0.51833122629582806</c:v>
                </c:pt>
                <c:pt idx="14">
                  <c:v>0.49513212795549372</c:v>
                </c:pt>
                <c:pt idx="15">
                  <c:v>0.49739130434782608</c:v>
                </c:pt>
                <c:pt idx="16">
                  <c:v>0.48113207547169812</c:v>
                </c:pt>
                <c:pt idx="17">
                  <c:v>0.5067567567567568</c:v>
                </c:pt>
                <c:pt idx="18">
                  <c:v>0.52839506172839501</c:v>
                </c:pt>
                <c:pt idx="19">
                  <c:v>0.50442477876106195</c:v>
                </c:pt>
                <c:pt idx="20">
                  <c:v>0.47241379310344828</c:v>
                </c:pt>
                <c:pt idx="21">
                  <c:v>0.53159851301115246</c:v>
                </c:pt>
                <c:pt idx="22">
                  <c:v>0.56277056277056281</c:v>
                </c:pt>
                <c:pt idx="23">
                  <c:v>0.49726775956284153</c:v>
                </c:pt>
                <c:pt idx="24">
                  <c:v>0.49696969696969695</c:v>
                </c:pt>
                <c:pt idx="25">
                  <c:v>0.51020408163265307</c:v>
                </c:pt>
                <c:pt idx="26">
                  <c:v>0.47933884297520662</c:v>
                </c:pt>
                <c:pt idx="27">
                  <c:v>0.5</c:v>
                </c:pt>
                <c:pt idx="28">
                  <c:v>0.47252747252747251</c:v>
                </c:pt>
                <c:pt idx="29">
                  <c:v>0.58730158730158732</c:v>
                </c:pt>
                <c:pt idx="30">
                  <c:v>0.49152542372881358</c:v>
                </c:pt>
                <c:pt idx="31">
                  <c:v>0.56140350877192979</c:v>
                </c:pt>
                <c:pt idx="32">
                  <c:v>0.60526315789473684</c:v>
                </c:pt>
                <c:pt idx="33">
                  <c:v>0.32</c:v>
                </c:pt>
                <c:pt idx="34">
                  <c:v>0.33333333333333331</c:v>
                </c:pt>
                <c:pt idx="35">
                  <c:v>0.55555555555555558</c:v>
                </c:pt>
                <c:pt idx="36">
                  <c:v>0.77777777777777779</c:v>
                </c:pt>
                <c:pt idx="37">
                  <c:v>0.5</c:v>
                </c:pt>
                <c:pt idx="38">
                  <c:v>0.5</c:v>
                </c:pt>
                <c:pt idx="39">
                  <c:v>0</c:v>
                </c:pt>
              </c:numCache>
            </c:numRef>
          </c:val>
          <c:smooth val="1"/>
          <c:extLst>
            <c:ext xmlns:c16="http://schemas.microsoft.com/office/drawing/2014/chart" uri="{C3380CC4-5D6E-409C-BE32-E72D297353CC}">
              <c16:uniqueId val="{0000004E-9C72-D547-9BBC-7968C91D332C}"/>
            </c:ext>
          </c:extLst>
        </c:ser>
        <c:dLbls>
          <c:dLblPos val="ctr"/>
          <c:showLegendKey val="0"/>
          <c:showVal val="1"/>
          <c:showCatName val="0"/>
          <c:showSerName val="0"/>
          <c:showPercent val="0"/>
          <c:showBubbleSize val="0"/>
        </c:dLbls>
        <c:smooth val="0"/>
        <c:axId val="353892976"/>
        <c:axId val="1218338064"/>
      </c:lineChart>
      <c:catAx>
        <c:axId val="353892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tx1">
                    <a:lumMod val="75000"/>
                    <a:lumOff val="25000"/>
                  </a:schemeClr>
                </a:solidFill>
                <a:latin typeface="+mn-lt"/>
                <a:ea typeface="+mn-ea"/>
                <a:cs typeface="+mn-cs"/>
              </a:defRPr>
            </a:pPr>
            <a:endParaRPr lang="en-US"/>
          </a:p>
        </c:txPr>
        <c:crossAx val="1218338064"/>
        <c:crosses val="autoZero"/>
        <c:auto val="1"/>
        <c:lblAlgn val="ctr"/>
        <c:lblOffset val="100"/>
        <c:tickLblSkip val="3"/>
        <c:tickMarkSkip val="1"/>
        <c:noMultiLvlLbl val="0"/>
      </c:catAx>
      <c:valAx>
        <c:axId val="121833806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crossAx val="353892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76B7C44-57C6-43EA-A552-83FC9DC89D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4" name="Нижний колонтитул 3">
            <a:extLst>
              <a:ext uri="{FF2B5EF4-FFF2-40B4-BE49-F238E27FC236}">
                <a16:creationId xmlns:a16="http://schemas.microsoft.com/office/drawing/2014/main" id="{C9D4184E-7AD5-4AEF-BEB9-F384AFFFC9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7E7A7C9D-7DF2-4A2C-ABA7-8B41756013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F52E13-2468-40CC-A289-A466A1A21777}" type="slidenum">
              <a:rPr lang="ru-RU" smtClean="0"/>
              <a:t>‹#›</a:t>
            </a:fld>
            <a:endParaRPr lang="ru-RU"/>
          </a:p>
        </p:txBody>
      </p:sp>
    </p:spTree>
    <p:extLst>
      <p:ext uri="{BB962C8B-B14F-4D97-AF65-F5344CB8AC3E}">
        <p14:creationId xmlns:p14="http://schemas.microsoft.com/office/powerpoint/2010/main" val="33689154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535E2-6CDC-42AD-B4A4-95ED476566D4}" type="datetimeFigureOut">
              <a:rPr lang="ru-RU" smtClean="0"/>
              <a:t>21.08.2024</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88E0B-B43D-4DB0-8D59-ABC0B1AEDA4D}" type="slidenum">
              <a:rPr lang="ru-RU" smtClean="0"/>
              <a:t>‹#›</a:t>
            </a:fld>
            <a:endParaRPr lang="ru-RU"/>
          </a:p>
        </p:txBody>
      </p:sp>
    </p:spTree>
    <p:extLst>
      <p:ext uri="{BB962C8B-B14F-4D97-AF65-F5344CB8AC3E}">
        <p14:creationId xmlns:p14="http://schemas.microsoft.com/office/powerpoint/2010/main" val="172616085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If you want to use custom background with filter:</a:t>
            </a:r>
          </a:p>
          <a:p>
            <a:pPr marL="228600" indent="-228600">
              <a:buAutoNum type="arabicPeriod"/>
            </a:pPr>
            <a:r>
              <a:rPr lang="en-US" dirty="0"/>
              <a:t>Turn on Selection pane (Arrange &gt; Selection pane)</a:t>
            </a:r>
          </a:p>
          <a:p>
            <a:pPr marL="228600" indent="-228600">
              <a:buAutoNum type="arabicPeriod"/>
            </a:pPr>
            <a:r>
              <a:rPr lang="en-US" dirty="0"/>
              <a:t>Make “Placeholder” layer visible on the selection pane</a:t>
            </a:r>
          </a:p>
          <a:p>
            <a:pPr marL="228600" indent="-228600">
              <a:buAutoNum type="arabicPeriod"/>
            </a:pPr>
            <a:r>
              <a:rPr lang="en-US" dirty="0"/>
              <a:t>Replace it with your image (click icon or </a:t>
            </a:r>
            <a:r>
              <a:rPr lang="en-US" dirty="0" err="1"/>
              <a:t>drag&amp;drop</a:t>
            </a:r>
            <a:r>
              <a:rPr lang="en-US" dirty="0"/>
              <a:t>)</a:t>
            </a:r>
          </a:p>
          <a:p>
            <a:pPr marL="228600" indent="-228600">
              <a:buAutoNum type="arabicPeriod"/>
            </a:pPr>
            <a:r>
              <a:rPr lang="en-US" dirty="0"/>
              <a:t>Make “White filter” layer visible</a:t>
            </a:r>
          </a:p>
          <a:p>
            <a:endParaRPr lang="ru-RU" dirty="0"/>
          </a:p>
        </p:txBody>
      </p:sp>
    </p:spTree>
    <p:extLst>
      <p:ext uri="{BB962C8B-B14F-4D97-AF65-F5344CB8AC3E}">
        <p14:creationId xmlns:p14="http://schemas.microsoft.com/office/powerpoint/2010/main" val="8206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If you want to use custom background with filter:</a:t>
            </a:r>
          </a:p>
          <a:p>
            <a:pPr marL="228600" indent="-228600">
              <a:buAutoNum type="arabicPeriod"/>
            </a:pPr>
            <a:r>
              <a:rPr lang="en-US" dirty="0"/>
              <a:t>Turn on Selection pane (Arrange &gt; Selection pane)</a:t>
            </a:r>
          </a:p>
          <a:p>
            <a:pPr marL="228600" indent="-228600">
              <a:buAutoNum type="arabicPeriod"/>
            </a:pPr>
            <a:r>
              <a:rPr lang="en-US" dirty="0"/>
              <a:t>Make “Placeholder” layer visible on the selection pane</a:t>
            </a:r>
          </a:p>
          <a:p>
            <a:pPr marL="228600" indent="-228600">
              <a:buAutoNum type="arabicPeriod"/>
            </a:pPr>
            <a:r>
              <a:rPr lang="en-US" dirty="0"/>
              <a:t>Replace it with your image (click icon or </a:t>
            </a:r>
            <a:r>
              <a:rPr lang="en-US" dirty="0" err="1"/>
              <a:t>drag&amp;drop</a:t>
            </a:r>
            <a:r>
              <a:rPr lang="en-US" dirty="0"/>
              <a:t>)</a:t>
            </a:r>
          </a:p>
          <a:p>
            <a:pPr marL="228600" indent="-228600">
              <a:buAutoNum type="arabicPeriod"/>
            </a:pPr>
            <a:r>
              <a:rPr lang="en-US" dirty="0"/>
              <a:t>Make “White filter” layer visible</a:t>
            </a:r>
          </a:p>
          <a:p>
            <a:endParaRPr lang="ru-RU" dirty="0"/>
          </a:p>
        </p:txBody>
      </p:sp>
    </p:spTree>
    <p:extLst>
      <p:ext uri="{BB962C8B-B14F-4D97-AF65-F5344CB8AC3E}">
        <p14:creationId xmlns:p14="http://schemas.microsoft.com/office/powerpoint/2010/main" val="178716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If you want to use custom background with filter:</a:t>
            </a:r>
          </a:p>
          <a:p>
            <a:pPr marL="228600" indent="-228600">
              <a:buAutoNum type="arabicPeriod"/>
            </a:pPr>
            <a:r>
              <a:rPr lang="en-US" dirty="0"/>
              <a:t>Turn on Selection pane (Arrange &gt; Selection pane)</a:t>
            </a:r>
          </a:p>
          <a:p>
            <a:pPr marL="228600" indent="-228600">
              <a:buAutoNum type="arabicPeriod"/>
            </a:pPr>
            <a:r>
              <a:rPr lang="en-US" dirty="0"/>
              <a:t>Make “Placeholder” layer visible on the selection pane</a:t>
            </a:r>
          </a:p>
          <a:p>
            <a:pPr marL="228600" indent="-228600">
              <a:buAutoNum type="arabicPeriod"/>
            </a:pPr>
            <a:r>
              <a:rPr lang="en-US" dirty="0"/>
              <a:t>Replace it with your image (click icon or </a:t>
            </a:r>
            <a:r>
              <a:rPr lang="en-US" dirty="0" err="1"/>
              <a:t>drag&amp;drop</a:t>
            </a:r>
            <a:r>
              <a:rPr lang="en-US" dirty="0"/>
              <a:t>)</a:t>
            </a:r>
          </a:p>
          <a:p>
            <a:pPr marL="228600" indent="-228600">
              <a:buAutoNum type="arabicPeriod"/>
            </a:pPr>
            <a:r>
              <a:rPr lang="en-US" dirty="0"/>
              <a:t>Make “White filter” layer visible</a:t>
            </a:r>
          </a:p>
          <a:p>
            <a:endParaRPr lang="ru-RU" dirty="0"/>
          </a:p>
        </p:txBody>
      </p:sp>
    </p:spTree>
    <p:extLst>
      <p:ext uri="{BB962C8B-B14F-4D97-AF65-F5344CB8AC3E}">
        <p14:creationId xmlns:p14="http://schemas.microsoft.com/office/powerpoint/2010/main" val="10496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If you want to use custom background with filter:</a:t>
            </a:r>
          </a:p>
          <a:p>
            <a:pPr marL="228600" indent="-228600">
              <a:buAutoNum type="arabicPeriod"/>
            </a:pPr>
            <a:r>
              <a:rPr lang="en-US" dirty="0"/>
              <a:t>Turn on Selection pane (Arrange &gt; Selection pane)</a:t>
            </a:r>
          </a:p>
          <a:p>
            <a:pPr marL="228600" indent="-228600">
              <a:buAutoNum type="arabicPeriod"/>
            </a:pPr>
            <a:r>
              <a:rPr lang="en-US" dirty="0"/>
              <a:t>Make “Placeholder” layer visible on the selection pane</a:t>
            </a:r>
          </a:p>
          <a:p>
            <a:pPr marL="228600" indent="-228600">
              <a:buAutoNum type="arabicPeriod"/>
            </a:pPr>
            <a:r>
              <a:rPr lang="en-US" dirty="0"/>
              <a:t>Replace it with your image (click icon or </a:t>
            </a:r>
            <a:r>
              <a:rPr lang="en-US" dirty="0" err="1"/>
              <a:t>drag&amp;drop</a:t>
            </a:r>
            <a:r>
              <a:rPr lang="en-US" dirty="0"/>
              <a:t>)</a:t>
            </a:r>
          </a:p>
          <a:p>
            <a:pPr marL="228600" indent="-228600">
              <a:buAutoNum type="arabicPeriod"/>
            </a:pPr>
            <a:r>
              <a:rPr lang="en-US" dirty="0"/>
              <a:t>Make “White filter” layer visible</a:t>
            </a:r>
          </a:p>
          <a:p>
            <a:endParaRPr lang="ru-RU" dirty="0"/>
          </a:p>
        </p:txBody>
      </p:sp>
    </p:spTree>
    <p:extLst>
      <p:ext uri="{BB962C8B-B14F-4D97-AF65-F5344CB8AC3E}">
        <p14:creationId xmlns:p14="http://schemas.microsoft.com/office/powerpoint/2010/main" val="429788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_Regula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88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5701B977-9444-47BA-B2B6-1998DEE303A7}"/>
              </a:ext>
            </a:extLst>
          </p:cNvPr>
          <p:cNvSpPr>
            <a:spLocks noGrp="1"/>
          </p:cNvSpPr>
          <p:nvPr>
            <p:ph type="pic" sz="quarter" idx="10"/>
          </p:nvPr>
        </p:nvSpPr>
        <p:spPr>
          <a:xfrm>
            <a:off x="-3" y="-1"/>
            <a:ext cx="16140276" cy="13715999"/>
          </a:xfrm>
          <a:custGeom>
            <a:avLst/>
            <a:gdLst>
              <a:gd name="connsiteX0" fmla="*/ 0 w 16140276"/>
              <a:gd name="connsiteY0" fmla="*/ 0 h 13715999"/>
              <a:gd name="connsiteX1" fmla="*/ 16140276 w 16140276"/>
              <a:gd name="connsiteY1" fmla="*/ 0 h 13715999"/>
              <a:gd name="connsiteX2" fmla="*/ 13499603 w 16140276"/>
              <a:gd name="connsiteY2" fmla="*/ 6297117 h 13715999"/>
              <a:gd name="connsiteX3" fmla="*/ 12896696 w 16140276"/>
              <a:gd name="connsiteY3" fmla="*/ 13715999 h 13715999"/>
              <a:gd name="connsiteX4" fmla="*/ 0 w 16140276"/>
              <a:gd name="connsiteY4" fmla="*/ 13715999 h 1371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0276" h="13715999">
                <a:moveTo>
                  <a:pt x="0" y="0"/>
                </a:moveTo>
                <a:lnTo>
                  <a:pt x="16140276" y="0"/>
                </a:lnTo>
                <a:cubicBezTo>
                  <a:pt x="14908986" y="788835"/>
                  <a:pt x="10143577" y="3008464"/>
                  <a:pt x="13499603" y="6297117"/>
                </a:cubicBezTo>
                <a:cubicBezTo>
                  <a:pt x="16655604" y="9389769"/>
                  <a:pt x="15838575" y="11182361"/>
                  <a:pt x="12896696" y="13715999"/>
                </a:cubicBezTo>
                <a:lnTo>
                  <a:pt x="0" y="13715999"/>
                </a:lnTo>
                <a:close/>
              </a:path>
            </a:pathLst>
          </a:custGeom>
        </p:spPr>
        <p:txBody>
          <a:bodyPr wrap="square">
            <a:noAutofit/>
          </a:bodyPr>
          <a:lstStyle/>
          <a:p>
            <a:endParaRPr lang="ru-RU"/>
          </a:p>
        </p:txBody>
      </p:sp>
    </p:spTree>
    <p:extLst>
      <p:ext uri="{BB962C8B-B14F-4D97-AF65-F5344CB8AC3E}">
        <p14:creationId xmlns:p14="http://schemas.microsoft.com/office/powerpoint/2010/main" val="129488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416A5F1E-9BF6-4789-8AE6-9C704EF761E5}"/>
              </a:ext>
            </a:extLst>
          </p:cNvPr>
          <p:cNvSpPr>
            <a:spLocks noGrp="1"/>
          </p:cNvSpPr>
          <p:nvPr>
            <p:ph type="pic" sz="quarter" idx="10"/>
          </p:nvPr>
        </p:nvSpPr>
        <p:spPr>
          <a:xfrm>
            <a:off x="-3" y="0"/>
            <a:ext cx="24383999" cy="13715999"/>
          </a:xfrm>
          <a:custGeom>
            <a:avLst/>
            <a:gdLst>
              <a:gd name="connsiteX0" fmla="*/ 0 w 24383999"/>
              <a:gd name="connsiteY0" fmla="*/ 0 h 13715999"/>
              <a:gd name="connsiteX1" fmla="*/ 12896696 w 24383999"/>
              <a:gd name="connsiteY1" fmla="*/ 0 h 13715999"/>
              <a:gd name="connsiteX2" fmla="*/ 19188443 w 24383999"/>
              <a:gd name="connsiteY2" fmla="*/ 2835694 h 13715999"/>
              <a:gd name="connsiteX3" fmla="*/ 24383999 w 24383999"/>
              <a:gd name="connsiteY3" fmla="*/ 3654704 h 13715999"/>
              <a:gd name="connsiteX4" fmla="*/ 24383999 w 24383999"/>
              <a:gd name="connsiteY4" fmla="*/ 13715999 h 13715999"/>
              <a:gd name="connsiteX5" fmla="*/ 13641183 w 24383999"/>
              <a:gd name="connsiteY5" fmla="*/ 13715999 h 13715999"/>
              <a:gd name="connsiteX6" fmla="*/ 9983609 w 24383999"/>
              <a:gd name="connsiteY6" fmla="*/ 6703517 h 13715999"/>
              <a:gd name="connsiteX7" fmla="*/ 0 w 24383999"/>
              <a:gd name="connsiteY7" fmla="*/ 1537538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3999" h="13715999">
                <a:moveTo>
                  <a:pt x="0" y="0"/>
                </a:moveTo>
                <a:lnTo>
                  <a:pt x="12896696" y="0"/>
                </a:lnTo>
                <a:cubicBezTo>
                  <a:pt x="10466006" y="2430691"/>
                  <a:pt x="15375381" y="4684788"/>
                  <a:pt x="19188443" y="2835694"/>
                </a:cubicBezTo>
                <a:cubicBezTo>
                  <a:pt x="22892843" y="1039291"/>
                  <a:pt x="23973791" y="2690317"/>
                  <a:pt x="24383999" y="3654704"/>
                </a:cubicBezTo>
                <a:lnTo>
                  <a:pt x="24383999" y="13715999"/>
                </a:lnTo>
                <a:lnTo>
                  <a:pt x="13641183" y="13715999"/>
                </a:lnTo>
                <a:cubicBezTo>
                  <a:pt x="15825557" y="11457481"/>
                  <a:pt x="17095607" y="7641399"/>
                  <a:pt x="9983609" y="6703517"/>
                </a:cubicBezTo>
                <a:cubicBezTo>
                  <a:pt x="2574799" y="5726493"/>
                  <a:pt x="0" y="2035784"/>
                  <a:pt x="0" y="1537538"/>
                </a:cubicBezTo>
                <a:close/>
              </a:path>
            </a:pathLst>
          </a:custGeom>
        </p:spPr>
        <p:txBody>
          <a:bodyPr wrap="square">
            <a:noAutofit/>
          </a:bodyPr>
          <a:lstStyle/>
          <a:p>
            <a:endParaRPr lang="ru-RU"/>
          </a:p>
        </p:txBody>
      </p:sp>
    </p:spTree>
    <p:extLst>
      <p:ext uri="{BB962C8B-B14F-4D97-AF65-F5344CB8AC3E}">
        <p14:creationId xmlns:p14="http://schemas.microsoft.com/office/powerpoint/2010/main" val="1715623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0C86FEA2-0056-4F1D-B67C-4557E00DE7AE}"/>
              </a:ext>
            </a:extLst>
          </p:cNvPr>
          <p:cNvSpPr>
            <a:spLocks noGrp="1"/>
          </p:cNvSpPr>
          <p:nvPr>
            <p:ph type="pic" sz="quarter" idx="10"/>
          </p:nvPr>
        </p:nvSpPr>
        <p:spPr>
          <a:xfrm>
            <a:off x="6" y="-2"/>
            <a:ext cx="24383999" cy="13715999"/>
          </a:xfrm>
          <a:custGeom>
            <a:avLst/>
            <a:gdLst>
              <a:gd name="connsiteX0" fmla="*/ 18313527 w 24383999"/>
              <a:gd name="connsiteY0" fmla="*/ 0 h 13715999"/>
              <a:gd name="connsiteX1" fmla="*/ 24383999 w 24383999"/>
              <a:gd name="connsiteY1" fmla="*/ 0 h 13715999"/>
              <a:gd name="connsiteX2" fmla="*/ 24383999 w 24383999"/>
              <a:gd name="connsiteY2" fmla="*/ 10027614 h 13715999"/>
              <a:gd name="connsiteX3" fmla="*/ 19704099 w 24383999"/>
              <a:gd name="connsiteY3" fmla="*/ 13715999 h 13715999"/>
              <a:gd name="connsiteX4" fmla="*/ 0 w 24383999"/>
              <a:gd name="connsiteY4" fmla="*/ 13715999 h 13715999"/>
              <a:gd name="connsiteX5" fmla="*/ 0 w 24383999"/>
              <a:gd name="connsiteY5" fmla="*/ 3654704 h 13715999"/>
              <a:gd name="connsiteX6" fmla="*/ 5798300 w 24383999"/>
              <a:gd name="connsiteY6" fmla="*/ 8789427 h 13715999"/>
              <a:gd name="connsiteX7" fmla="*/ 18313527 w 24383999"/>
              <a:gd name="connsiteY7" fmla="*/ 0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3999" h="13715999">
                <a:moveTo>
                  <a:pt x="18313527" y="0"/>
                </a:moveTo>
                <a:lnTo>
                  <a:pt x="24383999" y="0"/>
                </a:lnTo>
                <a:lnTo>
                  <a:pt x="24383999" y="10027614"/>
                </a:lnTo>
                <a:cubicBezTo>
                  <a:pt x="23094835" y="10027614"/>
                  <a:pt x="20275575" y="10301769"/>
                  <a:pt x="19704099" y="13715999"/>
                </a:cubicBezTo>
                <a:lnTo>
                  <a:pt x="0" y="13715999"/>
                </a:lnTo>
                <a:lnTo>
                  <a:pt x="0" y="3654704"/>
                </a:lnTo>
                <a:cubicBezTo>
                  <a:pt x="940790" y="5893981"/>
                  <a:pt x="2521864" y="8789427"/>
                  <a:pt x="5798300" y="8789427"/>
                </a:cubicBezTo>
                <a:cubicBezTo>
                  <a:pt x="10046233" y="8789427"/>
                  <a:pt x="13227431" y="0"/>
                  <a:pt x="18313527"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156205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09CC78E7-DF40-4638-9C8A-7C454F6F59DB}"/>
              </a:ext>
            </a:extLst>
          </p:cNvPr>
          <p:cNvSpPr>
            <a:spLocks noGrp="1"/>
          </p:cNvSpPr>
          <p:nvPr>
            <p:ph type="pic" sz="quarter" idx="10"/>
          </p:nvPr>
        </p:nvSpPr>
        <p:spPr>
          <a:xfrm>
            <a:off x="1" y="0"/>
            <a:ext cx="21561407" cy="13716000"/>
          </a:xfrm>
          <a:custGeom>
            <a:avLst/>
            <a:gdLst>
              <a:gd name="connsiteX0" fmla="*/ 0 w 21561407"/>
              <a:gd name="connsiteY0" fmla="*/ 0 h 13716000"/>
              <a:gd name="connsiteX1" fmla="*/ 14824214 w 21561407"/>
              <a:gd name="connsiteY1" fmla="*/ 0 h 13716000"/>
              <a:gd name="connsiteX2" fmla="*/ 12192000 w 21561407"/>
              <a:gd name="connsiteY2" fmla="*/ 2885541 h 13716000"/>
              <a:gd name="connsiteX3" fmla="*/ 15071852 w 21561407"/>
              <a:gd name="connsiteY3" fmla="*/ 8524049 h 13716000"/>
              <a:gd name="connsiteX4" fmla="*/ 21434234 w 21561407"/>
              <a:gd name="connsiteY4" fmla="*/ 13716000 h 13716000"/>
              <a:gd name="connsiteX5" fmla="*/ 9012491 w 21561407"/>
              <a:gd name="connsiteY5" fmla="*/ 13716000 h 13716000"/>
              <a:gd name="connsiteX6" fmla="*/ 5052048 w 21561407"/>
              <a:gd name="connsiteY6" fmla="*/ 11966575 h 13716000"/>
              <a:gd name="connsiteX7" fmla="*/ 0 w 21561407"/>
              <a:gd name="connsiteY7" fmla="*/ 10027615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61407" h="13716000">
                <a:moveTo>
                  <a:pt x="0" y="0"/>
                </a:moveTo>
                <a:lnTo>
                  <a:pt x="14824214" y="0"/>
                </a:lnTo>
                <a:cubicBezTo>
                  <a:pt x="14748014" y="370446"/>
                  <a:pt x="14091780" y="1015098"/>
                  <a:pt x="12192000" y="2885541"/>
                </a:cubicBezTo>
                <a:cubicBezTo>
                  <a:pt x="9947656" y="5095228"/>
                  <a:pt x="9547631" y="8200224"/>
                  <a:pt x="15071852" y="8524049"/>
                </a:cubicBezTo>
                <a:cubicBezTo>
                  <a:pt x="20782128" y="8858796"/>
                  <a:pt x="22005708" y="11857634"/>
                  <a:pt x="21434234" y="13716000"/>
                </a:cubicBezTo>
                <a:lnTo>
                  <a:pt x="9012491" y="13716000"/>
                </a:lnTo>
                <a:cubicBezTo>
                  <a:pt x="9855174" y="12069241"/>
                  <a:pt x="7852258" y="11507343"/>
                  <a:pt x="5052048" y="11966575"/>
                </a:cubicBezTo>
                <a:cubicBezTo>
                  <a:pt x="2251837" y="12425807"/>
                  <a:pt x="2537574" y="10027615"/>
                  <a:pt x="0" y="10027615"/>
                </a:cubicBezTo>
                <a:close/>
              </a:path>
            </a:pathLst>
          </a:custGeom>
        </p:spPr>
        <p:txBody>
          <a:bodyPr wrap="square">
            <a:noAutofit/>
          </a:bodyPr>
          <a:lstStyle/>
          <a:p>
            <a:endParaRPr lang="ru-RU"/>
          </a:p>
        </p:txBody>
      </p:sp>
    </p:spTree>
    <p:extLst>
      <p:ext uri="{BB962C8B-B14F-4D97-AF65-F5344CB8AC3E}">
        <p14:creationId xmlns:p14="http://schemas.microsoft.com/office/powerpoint/2010/main" val="376189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C8772CE3-11D9-471B-943B-8ECAC91529CD}"/>
              </a:ext>
            </a:extLst>
          </p:cNvPr>
          <p:cNvSpPr>
            <a:spLocks noGrp="1"/>
          </p:cNvSpPr>
          <p:nvPr>
            <p:ph type="pic" sz="quarter" idx="10"/>
          </p:nvPr>
        </p:nvSpPr>
        <p:spPr>
          <a:xfrm>
            <a:off x="7859444" y="-1"/>
            <a:ext cx="13574790" cy="11438010"/>
          </a:xfrm>
          <a:custGeom>
            <a:avLst/>
            <a:gdLst>
              <a:gd name="connsiteX0" fmla="*/ 1153046 w 13574790"/>
              <a:gd name="connsiteY0" fmla="*/ 0 h 11438010"/>
              <a:gd name="connsiteX1" fmla="*/ 13574790 w 13574790"/>
              <a:gd name="connsiteY1" fmla="*/ 0 h 11438010"/>
              <a:gd name="connsiteX2" fmla="*/ 3186660 w 13574790"/>
              <a:gd name="connsiteY2" fmla="*/ 10814100 h 11438010"/>
              <a:gd name="connsiteX3" fmla="*/ 4986744 w 13574790"/>
              <a:gd name="connsiteY3" fmla="*/ 6699301 h 11438010"/>
              <a:gd name="connsiteX4" fmla="*/ 1354544 w 13574790"/>
              <a:gd name="connsiteY4" fmla="*/ 5445480 h 11438010"/>
              <a:gd name="connsiteX5" fmla="*/ 1153046 w 13574790"/>
              <a:gd name="connsiteY5" fmla="*/ 0 h 1143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74790" h="11438010">
                <a:moveTo>
                  <a:pt x="1153046" y="0"/>
                </a:moveTo>
                <a:lnTo>
                  <a:pt x="13574790" y="0"/>
                </a:lnTo>
                <a:cubicBezTo>
                  <a:pt x="10895776" y="10009886"/>
                  <a:pt x="4102748" y="12865214"/>
                  <a:pt x="3186660" y="10814100"/>
                </a:cubicBezTo>
                <a:cubicBezTo>
                  <a:pt x="2609965" y="9522891"/>
                  <a:pt x="3835808" y="8943238"/>
                  <a:pt x="4986744" y="6699301"/>
                </a:cubicBezTo>
                <a:cubicBezTo>
                  <a:pt x="5963832" y="4794300"/>
                  <a:pt x="3722954" y="4988280"/>
                  <a:pt x="1354544" y="5445480"/>
                </a:cubicBezTo>
                <a:cubicBezTo>
                  <a:pt x="-1242110" y="5946737"/>
                  <a:pt x="592544" y="1060500"/>
                  <a:pt x="1153046"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21763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About U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 name="Placeholder">
            <a:extLst>
              <a:ext uri="{FF2B5EF4-FFF2-40B4-BE49-F238E27FC236}">
                <a16:creationId xmlns:a16="http://schemas.microsoft.com/office/drawing/2014/main" id="{B1895CB9-5FC2-4AA8-B5A5-CE5298C048A0}"/>
              </a:ext>
            </a:extLst>
          </p:cNvPr>
          <p:cNvSpPr>
            <a:spLocks noGrp="1"/>
          </p:cNvSpPr>
          <p:nvPr>
            <p:ph type="pic" sz="quarter" idx="10"/>
          </p:nvPr>
        </p:nvSpPr>
        <p:spPr>
          <a:xfrm>
            <a:off x="5102225" y="4565650"/>
            <a:ext cx="14179550" cy="4584700"/>
          </a:xfrm>
          <a:prstGeom prst="rect">
            <a:avLst/>
          </a:prstGeom>
        </p:spPr>
        <p:txBody>
          <a:bodyPr/>
          <a:lstStyle/>
          <a:p>
            <a:endParaRPr lang="ru-RU"/>
          </a:p>
        </p:txBody>
      </p:sp>
    </p:spTree>
    <p:extLst>
      <p:ext uri="{BB962C8B-B14F-4D97-AF65-F5344CB8AC3E}">
        <p14:creationId xmlns:p14="http://schemas.microsoft.com/office/powerpoint/2010/main" val="31018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0" presetClass="path" presetSubtype="0" decel="100000" fill="hold" grpId="1" nodeType="withEffect" nodePh="1">
                                  <p:stCondLst>
                                    <p:cond delay="100"/>
                                  </p:stCondLst>
                                  <p:endCondLst>
                                    <p:cond evt="begin" delay="0">
                                      <p:tn val="8"/>
                                    </p:cond>
                                  </p:endCondLst>
                                  <p:childTnLst>
                                    <p:animMotion origin="layout" path="M 4.16667E-7 -0.24607 L 4.16667E-7 3.7037E-6 " pathEditMode="relative" rAng="0" ptsTypes="AA">
                                      <p:cBhvr>
                                        <p:cTn id="9" dur="750" fill="hold"/>
                                        <p:tgtEl>
                                          <p:spTgt spid="5"/>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Feedback">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98898340-2170-4429-A085-14EE7745DA8C}"/>
              </a:ext>
            </a:extLst>
          </p:cNvPr>
          <p:cNvSpPr>
            <a:spLocks noGrp="1"/>
          </p:cNvSpPr>
          <p:nvPr>
            <p:ph type="pic" sz="quarter" idx="10"/>
          </p:nvPr>
        </p:nvSpPr>
        <p:spPr>
          <a:xfrm>
            <a:off x="11417758" y="3580375"/>
            <a:ext cx="7113486" cy="7113536"/>
          </a:xfrm>
          <a:custGeom>
            <a:avLst/>
            <a:gdLst>
              <a:gd name="connsiteX0" fmla="*/ 3556712 w 7113486"/>
              <a:gd name="connsiteY0" fmla="*/ 0 h 7113536"/>
              <a:gd name="connsiteX1" fmla="*/ 7113486 w 7113486"/>
              <a:gd name="connsiteY1" fmla="*/ 3556774 h 7113536"/>
              <a:gd name="connsiteX2" fmla="*/ 3556725 w 7113486"/>
              <a:gd name="connsiteY2" fmla="*/ 7113536 h 7113536"/>
              <a:gd name="connsiteX3" fmla="*/ 1 w 7113486"/>
              <a:gd name="connsiteY3" fmla="*/ 3556787 h 7113536"/>
              <a:gd name="connsiteX4" fmla="*/ 3556712 w 7113486"/>
              <a:gd name="connsiteY4" fmla="*/ 0 h 7113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486" h="7113536">
                <a:moveTo>
                  <a:pt x="3556712" y="0"/>
                </a:moveTo>
                <a:cubicBezTo>
                  <a:pt x="5521086" y="0"/>
                  <a:pt x="7113474" y="1592427"/>
                  <a:pt x="7113486" y="3556774"/>
                </a:cubicBezTo>
                <a:cubicBezTo>
                  <a:pt x="7113486" y="5521109"/>
                  <a:pt x="5521058" y="7113536"/>
                  <a:pt x="3556725" y="7113536"/>
                </a:cubicBezTo>
                <a:cubicBezTo>
                  <a:pt x="1592416" y="7113524"/>
                  <a:pt x="1" y="5521096"/>
                  <a:pt x="1" y="3556787"/>
                </a:cubicBezTo>
                <a:cubicBezTo>
                  <a:pt x="-24" y="1592452"/>
                  <a:pt x="1592390" y="25"/>
                  <a:pt x="3556712"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8375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0" presetClass="path" presetSubtype="0" decel="100000" fill="hold" grpId="1" nodeType="withEffect" nodePh="1">
                                  <p:stCondLst>
                                    <p:cond delay="250"/>
                                  </p:stCondLst>
                                  <p:endCondLst>
                                    <p:cond evt="begin" delay="0">
                                      <p:tn val="8"/>
                                    </p:cond>
                                  </p:endCondLst>
                                  <p:childTnLst>
                                    <p:animMotion origin="layout" path="M -1.25E-6 1.48148E-6 L -0.17585 1.48148E-6 " pathEditMode="relative" rAng="0" ptsTypes="AA">
                                      <p:cBhvr>
                                        <p:cTn id="9" dur="750" spd="-100000" fill="hold"/>
                                        <p:tgtEl>
                                          <p:spTgt spid="6"/>
                                        </p:tgtEl>
                                        <p:attrNameLst>
                                          <p:attrName>ppt_x</p:attrName>
                                          <p:attrName>ppt_y</p:attrName>
                                        </p:attrNameLst>
                                      </p:cBhvr>
                                      <p:rCtr x="-87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Feedback">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0" name="Placeholder L">
            <a:extLst>
              <a:ext uri="{FF2B5EF4-FFF2-40B4-BE49-F238E27FC236}">
                <a16:creationId xmlns:a16="http://schemas.microsoft.com/office/drawing/2014/main" id="{06F18AE4-EF21-4CD2-B1B0-76577159457A}"/>
              </a:ext>
            </a:extLst>
          </p:cNvPr>
          <p:cNvSpPr>
            <a:spLocks noGrp="1"/>
          </p:cNvSpPr>
          <p:nvPr>
            <p:ph type="pic" sz="quarter" idx="10"/>
          </p:nvPr>
        </p:nvSpPr>
        <p:spPr>
          <a:xfrm>
            <a:off x="3548570" y="4768898"/>
            <a:ext cx="3720477" cy="3720490"/>
          </a:xfrm>
          <a:custGeom>
            <a:avLst/>
            <a:gdLst>
              <a:gd name="connsiteX0" fmla="*/ 1860257 w 3720477"/>
              <a:gd name="connsiteY0" fmla="*/ 0 h 3720490"/>
              <a:gd name="connsiteX1" fmla="*/ 3720477 w 3720477"/>
              <a:gd name="connsiteY1" fmla="*/ 1860257 h 3720490"/>
              <a:gd name="connsiteX2" fmla="*/ 1860245 w 3720477"/>
              <a:gd name="connsiteY2" fmla="*/ 3720490 h 3720490"/>
              <a:gd name="connsiteX3" fmla="*/ 0 w 3720477"/>
              <a:gd name="connsiteY3" fmla="*/ 1860245 h 3720490"/>
              <a:gd name="connsiteX4" fmla="*/ 1860257 w 3720477"/>
              <a:gd name="connsiteY4" fmla="*/ 0 h 372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77" h="3720490">
                <a:moveTo>
                  <a:pt x="1860257" y="0"/>
                </a:moveTo>
                <a:cubicBezTo>
                  <a:pt x="2887637" y="12"/>
                  <a:pt x="3720490" y="832878"/>
                  <a:pt x="3720477" y="1860257"/>
                </a:cubicBezTo>
                <a:cubicBezTo>
                  <a:pt x="3720477" y="2887624"/>
                  <a:pt x="2887624" y="3720490"/>
                  <a:pt x="1860245" y="3720490"/>
                </a:cubicBezTo>
                <a:cubicBezTo>
                  <a:pt x="832866" y="3720490"/>
                  <a:pt x="0" y="2887637"/>
                  <a:pt x="0" y="1860245"/>
                </a:cubicBezTo>
                <a:cubicBezTo>
                  <a:pt x="12" y="832865"/>
                  <a:pt x="832853" y="0"/>
                  <a:pt x="1860257" y="0"/>
                </a:cubicBezTo>
                <a:close/>
              </a:path>
            </a:pathLst>
          </a:custGeom>
        </p:spPr>
        <p:txBody>
          <a:bodyPr wrap="square">
            <a:noAutofit/>
          </a:bodyPr>
          <a:lstStyle/>
          <a:p>
            <a:endParaRPr lang="ru-RU"/>
          </a:p>
        </p:txBody>
      </p:sp>
      <p:sp>
        <p:nvSpPr>
          <p:cNvPr id="13" name="Placeholder C">
            <a:extLst>
              <a:ext uri="{FF2B5EF4-FFF2-40B4-BE49-F238E27FC236}">
                <a16:creationId xmlns:a16="http://schemas.microsoft.com/office/drawing/2014/main" id="{4670B8AD-BFDD-4FD7-A399-693105AD0B3A}"/>
              </a:ext>
            </a:extLst>
          </p:cNvPr>
          <p:cNvSpPr>
            <a:spLocks noGrp="1"/>
          </p:cNvSpPr>
          <p:nvPr>
            <p:ph type="pic" sz="quarter" idx="11"/>
          </p:nvPr>
        </p:nvSpPr>
        <p:spPr>
          <a:xfrm>
            <a:off x="9595203" y="4032298"/>
            <a:ext cx="5193667" cy="5193690"/>
          </a:xfrm>
          <a:custGeom>
            <a:avLst/>
            <a:gdLst>
              <a:gd name="connsiteX0" fmla="*/ 2596809 w 5193667"/>
              <a:gd name="connsiteY0" fmla="*/ 0 h 5193690"/>
              <a:gd name="connsiteX1" fmla="*/ 5193667 w 5193667"/>
              <a:gd name="connsiteY1" fmla="*/ 2596845 h 5193690"/>
              <a:gd name="connsiteX2" fmla="*/ 2596821 w 5193667"/>
              <a:gd name="connsiteY2" fmla="*/ 5193690 h 5193690"/>
              <a:gd name="connsiteX3" fmla="*/ 1 w 5193667"/>
              <a:gd name="connsiteY3" fmla="*/ 2596857 h 5193690"/>
              <a:gd name="connsiteX4" fmla="*/ 2596809 w 5193667"/>
              <a:gd name="connsiteY4" fmla="*/ 0 h 519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667" h="5193690">
                <a:moveTo>
                  <a:pt x="2596809" y="0"/>
                </a:moveTo>
                <a:cubicBezTo>
                  <a:pt x="4031020" y="0"/>
                  <a:pt x="5193642" y="1162646"/>
                  <a:pt x="5193667" y="2596845"/>
                </a:cubicBezTo>
                <a:cubicBezTo>
                  <a:pt x="5193667" y="4031043"/>
                  <a:pt x="4031008" y="5193690"/>
                  <a:pt x="2596821" y="5193690"/>
                </a:cubicBezTo>
                <a:cubicBezTo>
                  <a:pt x="1162635" y="5193677"/>
                  <a:pt x="1" y="4031030"/>
                  <a:pt x="1" y="2596857"/>
                </a:cubicBezTo>
                <a:cubicBezTo>
                  <a:pt x="-11" y="1162672"/>
                  <a:pt x="1162623" y="12"/>
                  <a:pt x="2596809" y="0"/>
                </a:cubicBezTo>
                <a:close/>
              </a:path>
            </a:pathLst>
          </a:custGeom>
        </p:spPr>
        <p:txBody>
          <a:bodyPr wrap="square">
            <a:noAutofit/>
          </a:bodyPr>
          <a:lstStyle/>
          <a:p>
            <a:endParaRPr lang="ru-RU"/>
          </a:p>
        </p:txBody>
      </p:sp>
      <p:sp>
        <p:nvSpPr>
          <p:cNvPr id="16" name="Placeholder R">
            <a:extLst>
              <a:ext uri="{FF2B5EF4-FFF2-40B4-BE49-F238E27FC236}">
                <a16:creationId xmlns:a16="http://schemas.microsoft.com/office/drawing/2014/main" id="{3FFB4293-F2C6-44D3-AD2B-414805A27889}"/>
              </a:ext>
            </a:extLst>
          </p:cNvPr>
          <p:cNvSpPr>
            <a:spLocks noGrp="1"/>
          </p:cNvSpPr>
          <p:nvPr>
            <p:ph type="pic" sz="quarter" idx="12" hasCustomPrompt="1"/>
          </p:nvPr>
        </p:nvSpPr>
        <p:spPr>
          <a:xfrm>
            <a:off x="17114970" y="4768898"/>
            <a:ext cx="3720478" cy="3720490"/>
          </a:xfrm>
          <a:custGeom>
            <a:avLst/>
            <a:gdLst>
              <a:gd name="connsiteX0" fmla="*/ 1860220 w 3720478"/>
              <a:gd name="connsiteY0" fmla="*/ 0 h 3720490"/>
              <a:gd name="connsiteX1" fmla="*/ 3720478 w 3720478"/>
              <a:gd name="connsiteY1" fmla="*/ 1860245 h 3720490"/>
              <a:gd name="connsiteX2" fmla="*/ 1860232 w 3720478"/>
              <a:gd name="connsiteY2" fmla="*/ 3720490 h 3720490"/>
              <a:gd name="connsiteX3" fmla="*/ 0 w 3720478"/>
              <a:gd name="connsiteY3" fmla="*/ 1860257 h 3720490"/>
              <a:gd name="connsiteX4" fmla="*/ 1860220 w 3720478"/>
              <a:gd name="connsiteY4" fmla="*/ 0 h 372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78" h="3720490">
                <a:moveTo>
                  <a:pt x="1860220" y="0"/>
                </a:moveTo>
                <a:cubicBezTo>
                  <a:pt x="2887624" y="0"/>
                  <a:pt x="3720466" y="832865"/>
                  <a:pt x="3720478" y="1860245"/>
                </a:cubicBezTo>
                <a:cubicBezTo>
                  <a:pt x="3720478" y="2887637"/>
                  <a:pt x="2887612" y="3720490"/>
                  <a:pt x="1860232" y="3720490"/>
                </a:cubicBezTo>
                <a:cubicBezTo>
                  <a:pt x="832854" y="3720490"/>
                  <a:pt x="0" y="2887624"/>
                  <a:pt x="0" y="1860257"/>
                </a:cubicBezTo>
                <a:cubicBezTo>
                  <a:pt x="0" y="832878"/>
                  <a:pt x="832840" y="12"/>
                  <a:pt x="1860220" y="0"/>
                </a:cubicBezTo>
                <a:close/>
              </a:path>
            </a:pathLst>
          </a:custGeom>
        </p:spPr>
        <p:txBody>
          <a:bodyPr wrap="square">
            <a:noAutofit/>
          </a:bodyPr>
          <a:lstStyle>
            <a:lvl1pPr>
              <a:defRPr/>
            </a:lvl1pPr>
          </a:lstStyle>
          <a:p>
            <a:r>
              <a:rPr lang="en-US" dirty="0"/>
              <a:t>Picture</a:t>
            </a:r>
            <a:endParaRPr lang="ru-RU" dirty="0"/>
          </a:p>
        </p:txBody>
      </p:sp>
    </p:spTree>
    <p:extLst>
      <p:ext uri="{BB962C8B-B14F-4D97-AF65-F5344CB8AC3E}">
        <p14:creationId xmlns:p14="http://schemas.microsoft.com/office/powerpoint/2010/main" val="363174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0" presetClass="path" presetSubtype="0" decel="100000" fill="hold" grpId="1" nodeType="withEffect" nodePh="1">
                                  <p:stCondLst>
                                    <p:cond delay="500"/>
                                  </p:stCondLst>
                                  <p:endCondLst>
                                    <p:cond evt="begin" delay="0">
                                      <p:tn val="8"/>
                                    </p:cond>
                                  </p:endCondLst>
                                  <p:childTnLst>
                                    <p:animMotion origin="layout" path="M 8.33333E-7 -1.11111E-6 L 8.33333E-7 0.24607 " pathEditMode="relative" rAng="0" ptsTypes="AA">
                                      <p:cBhvr>
                                        <p:cTn id="9" dur="750" spd="-100000" fill="hold"/>
                                        <p:tgtEl>
                                          <p:spTgt spid="10"/>
                                        </p:tgtEl>
                                        <p:attrNameLst>
                                          <p:attrName>ppt_x</p:attrName>
                                          <p:attrName>ppt_y</p:attrName>
                                        </p:attrNameLst>
                                      </p:cBhvr>
                                      <p:rCtr x="0" y="12303"/>
                                    </p:animMotion>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0" presetClass="path" presetSubtype="0" decel="100000" fill="hold" grpId="1" nodeType="withEffect" nodePh="1">
                                  <p:stCondLst>
                                    <p:cond delay="250"/>
                                  </p:stCondLst>
                                  <p:endCondLst>
                                    <p:cond evt="begin" delay="0">
                                      <p:tn val="13"/>
                                    </p:cond>
                                  </p:endCondLst>
                                  <p:childTnLst>
                                    <p:animMotion origin="layout" path="M 8.33333E-7 -1.11111E-6 L 8.33333E-7 0.24607 " pathEditMode="relative" rAng="0" ptsTypes="AA">
                                      <p:cBhvr>
                                        <p:cTn id="14" dur="750" spd="-100000" fill="hold"/>
                                        <p:tgtEl>
                                          <p:spTgt spid="13"/>
                                        </p:tgtEl>
                                        <p:attrNameLst>
                                          <p:attrName>ppt_x</p:attrName>
                                          <p:attrName>ppt_y</p:attrName>
                                        </p:attrNameLst>
                                      </p:cBhvr>
                                      <p:rCtr x="0" y="12303"/>
                                    </p:animMotion>
                                  </p:childTnLst>
                                </p:cTn>
                              </p:par>
                              <p:par>
                                <p:cTn id="15" presetID="10"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childTnLst>
                                </p:cTn>
                              </p:par>
                              <p:par>
                                <p:cTn id="18" presetID="0" presetClass="path" presetSubtype="0" decel="100000" fill="hold" grpId="1" nodeType="withEffect">
                                  <p:stCondLst>
                                    <p:cond delay="500"/>
                                  </p:stCondLst>
                                  <p:childTnLst>
                                    <p:animMotion origin="layout" path="M 8.33333E-7 -1.11111E-6 L 8.33333E-7 0.24607 " pathEditMode="relative" rAng="0" ptsTypes="AA">
                                      <p:cBhvr>
                                        <p:cTn id="19" dur="750" spd="-100000" fill="hold"/>
                                        <p:tgtEl>
                                          <p:spTgt spid="16"/>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6" grpId="0"/>
      <p:bldP spid="16"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Feedback">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1" name="Placeholder 1">
            <a:extLst>
              <a:ext uri="{FF2B5EF4-FFF2-40B4-BE49-F238E27FC236}">
                <a16:creationId xmlns:a16="http://schemas.microsoft.com/office/drawing/2014/main" id="{B5BD8B3F-064C-4202-BCEF-252AE40DA12F}"/>
              </a:ext>
            </a:extLst>
          </p:cNvPr>
          <p:cNvSpPr>
            <a:spLocks noGrp="1"/>
          </p:cNvSpPr>
          <p:nvPr>
            <p:ph type="pic" sz="quarter" idx="10"/>
          </p:nvPr>
        </p:nvSpPr>
        <p:spPr>
          <a:xfrm>
            <a:off x="5929418" y="2801035"/>
            <a:ext cx="4065017" cy="4065054"/>
          </a:xfrm>
          <a:custGeom>
            <a:avLst/>
            <a:gdLst>
              <a:gd name="connsiteX0" fmla="*/ 2032534 w 4065017"/>
              <a:gd name="connsiteY0" fmla="*/ 0 h 4065054"/>
              <a:gd name="connsiteX1" fmla="*/ 4065017 w 4065017"/>
              <a:gd name="connsiteY1" fmla="*/ 2032533 h 4065054"/>
              <a:gd name="connsiteX2" fmla="*/ 2032521 w 4065017"/>
              <a:gd name="connsiteY2" fmla="*/ 4065054 h 4065054"/>
              <a:gd name="connsiteX3" fmla="*/ 0 w 4065017"/>
              <a:gd name="connsiteY3" fmla="*/ 2032533 h 4065054"/>
              <a:gd name="connsiteX4" fmla="*/ 2032534 w 4065017"/>
              <a:gd name="connsiteY4" fmla="*/ 0 h 406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017" h="4065054">
                <a:moveTo>
                  <a:pt x="2032534" y="0"/>
                </a:moveTo>
                <a:cubicBezTo>
                  <a:pt x="3155049" y="12"/>
                  <a:pt x="4065029" y="910005"/>
                  <a:pt x="4065017" y="2032533"/>
                </a:cubicBezTo>
                <a:cubicBezTo>
                  <a:pt x="4065017" y="3155035"/>
                  <a:pt x="3155036" y="4065041"/>
                  <a:pt x="2032521" y="4065054"/>
                </a:cubicBezTo>
                <a:cubicBezTo>
                  <a:pt x="909993" y="4065054"/>
                  <a:pt x="0" y="3155048"/>
                  <a:pt x="0" y="2032533"/>
                </a:cubicBezTo>
                <a:cubicBezTo>
                  <a:pt x="12" y="909993"/>
                  <a:pt x="909980" y="0"/>
                  <a:pt x="2032534" y="0"/>
                </a:cubicBezTo>
                <a:close/>
              </a:path>
            </a:pathLst>
          </a:custGeom>
        </p:spPr>
        <p:txBody>
          <a:bodyPr wrap="square">
            <a:noAutofit/>
          </a:bodyPr>
          <a:lstStyle/>
          <a:p>
            <a:endParaRPr lang="ru-RU"/>
          </a:p>
        </p:txBody>
      </p:sp>
      <p:sp>
        <p:nvSpPr>
          <p:cNvPr id="10" name="Placeholder 2">
            <a:extLst>
              <a:ext uri="{FF2B5EF4-FFF2-40B4-BE49-F238E27FC236}">
                <a16:creationId xmlns:a16="http://schemas.microsoft.com/office/drawing/2014/main" id="{25BA4FFB-28A2-4515-894B-2A274D35432E}"/>
              </a:ext>
            </a:extLst>
          </p:cNvPr>
          <p:cNvSpPr>
            <a:spLocks noGrp="1"/>
          </p:cNvSpPr>
          <p:nvPr>
            <p:ph type="pic" sz="quarter" idx="11"/>
          </p:nvPr>
        </p:nvSpPr>
        <p:spPr>
          <a:xfrm>
            <a:off x="14389562" y="7821424"/>
            <a:ext cx="4065019" cy="4065054"/>
          </a:xfrm>
          <a:custGeom>
            <a:avLst/>
            <a:gdLst>
              <a:gd name="connsiteX0" fmla="*/ 2032497 w 4065019"/>
              <a:gd name="connsiteY0" fmla="*/ 0 h 4065054"/>
              <a:gd name="connsiteX1" fmla="*/ 4065019 w 4065019"/>
              <a:gd name="connsiteY1" fmla="*/ 2032520 h 4065054"/>
              <a:gd name="connsiteX2" fmla="*/ 2032485 w 4065019"/>
              <a:gd name="connsiteY2" fmla="*/ 4065054 h 4065054"/>
              <a:gd name="connsiteX3" fmla="*/ 1 w 4065019"/>
              <a:gd name="connsiteY3" fmla="*/ 2032520 h 4065054"/>
              <a:gd name="connsiteX4" fmla="*/ 2032497 w 4065019"/>
              <a:gd name="connsiteY4" fmla="*/ 0 h 406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019" h="4065054">
                <a:moveTo>
                  <a:pt x="2032497" y="0"/>
                </a:moveTo>
                <a:cubicBezTo>
                  <a:pt x="3155025" y="0"/>
                  <a:pt x="4065019" y="910005"/>
                  <a:pt x="4065019" y="2032520"/>
                </a:cubicBezTo>
                <a:cubicBezTo>
                  <a:pt x="4065005" y="3155060"/>
                  <a:pt x="3155037" y="4065054"/>
                  <a:pt x="2032485" y="4065054"/>
                </a:cubicBezTo>
                <a:cubicBezTo>
                  <a:pt x="909969" y="4065041"/>
                  <a:pt x="-11" y="3155048"/>
                  <a:pt x="1" y="2032520"/>
                </a:cubicBezTo>
                <a:cubicBezTo>
                  <a:pt x="1" y="910018"/>
                  <a:pt x="909982" y="12"/>
                  <a:pt x="2032497"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32943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0" presetClass="path" presetSubtype="0" decel="100000" fill="hold" grpId="1" nodeType="withEffect" nodePh="1">
                                  <p:stCondLst>
                                    <p:cond delay="250"/>
                                  </p:stCondLst>
                                  <p:endCondLst>
                                    <p:cond evt="begin" delay="0">
                                      <p:tn val="8"/>
                                    </p:cond>
                                  </p:endCondLst>
                                  <p:childTnLst>
                                    <p:animMotion origin="layout" path="M 0.17584 -4.44444E-6 L 2.1875E-6 -4.44444E-6 " pathEditMode="relative" rAng="0" ptsTypes="AA">
                                      <p:cBhvr>
                                        <p:cTn id="9" dur="750" fill="hold"/>
                                        <p:tgtEl>
                                          <p:spTgt spid="11"/>
                                        </p:tgtEl>
                                        <p:attrNameLst>
                                          <p:attrName>ppt_x</p:attrName>
                                          <p:attrName>ppt_y</p:attrName>
                                        </p:attrNameLst>
                                      </p:cBhvr>
                                      <p:rCtr x="-8796" y="0"/>
                                    </p:animMotion>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0" presetClass="path" presetSubtype="0" decel="100000" fill="hold" grpId="1" nodeType="withEffect" nodePh="1">
                                  <p:stCondLst>
                                    <p:cond delay="250"/>
                                  </p:stCondLst>
                                  <p:endCondLst>
                                    <p:cond evt="begin" delay="0">
                                      <p:tn val="13"/>
                                    </p:cond>
                                  </p:endCondLst>
                                  <p:childTnLst>
                                    <p:animMotion origin="layout" path="M -1.25E-6 1.48148E-6 L -0.17585 1.48148E-6 " pathEditMode="relative" rAng="0" ptsTypes="AA">
                                      <p:cBhvr>
                                        <p:cTn id="14" dur="750" spd="-100000" fill="hold"/>
                                        <p:tgtEl>
                                          <p:spTgt spid="10"/>
                                        </p:tgtEl>
                                        <p:attrNameLst>
                                          <p:attrName>ppt_x</p:attrName>
                                          <p:attrName>ppt_y</p:attrName>
                                        </p:attrNameLst>
                                      </p:cBhvr>
                                      <p:rCtr x="-87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Our Client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2" name="Placeholder 1">
            <a:extLst>
              <a:ext uri="{FF2B5EF4-FFF2-40B4-BE49-F238E27FC236}">
                <a16:creationId xmlns:a16="http://schemas.microsoft.com/office/drawing/2014/main" id="{2462CAEB-5F3E-4E51-84EF-A72A76D7428E}"/>
              </a:ext>
            </a:extLst>
          </p:cNvPr>
          <p:cNvSpPr>
            <a:spLocks noGrp="1"/>
          </p:cNvSpPr>
          <p:nvPr>
            <p:ph type="pic" sz="quarter" idx="10"/>
          </p:nvPr>
        </p:nvSpPr>
        <p:spPr>
          <a:xfrm>
            <a:off x="11120245" y="1983294"/>
            <a:ext cx="2168576" cy="2168576"/>
          </a:xfrm>
          <a:custGeom>
            <a:avLst/>
            <a:gdLst>
              <a:gd name="connsiteX0" fmla="*/ 1084287 w 2168576"/>
              <a:gd name="connsiteY0" fmla="*/ 0 h 2168576"/>
              <a:gd name="connsiteX1" fmla="*/ 2168576 w 2168576"/>
              <a:gd name="connsiteY1" fmla="*/ 1084288 h 2168576"/>
              <a:gd name="connsiteX2" fmla="*/ 1084287 w 2168576"/>
              <a:gd name="connsiteY2" fmla="*/ 2168576 h 2168576"/>
              <a:gd name="connsiteX3" fmla="*/ 0 w 2168576"/>
              <a:gd name="connsiteY3" fmla="*/ 1084288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8"/>
                </a:cubicBezTo>
                <a:cubicBezTo>
                  <a:pt x="2168576" y="1683119"/>
                  <a:pt x="1683119" y="2168576"/>
                  <a:pt x="1084287" y="2168576"/>
                </a:cubicBezTo>
                <a:cubicBezTo>
                  <a:pt x="485444" y="2168576"/>
                  <a:pt x="0" y="1683119"/>
                  <a:pt x="0" y="1084288"/>
                </a:cubicBezTo>
                <a:cubicBezTo>
                  <a:pt x="0" y="485457"/>
                  <a:pt x="485444" y="0"/>
                  <a:pt x="1084287" y="0"/>
                </a:cubicBezTo>
                <a:close/>
              </a:path>
            </a:pathLst>
          </a:custGeom>
        </p:spPr>
        <p:txBody>
          <a:bodyPr wrap="square">
            <a:noAutofit/>
          </a:bodyPr>
          <a:lstStyle/>
          <a:p>
            <a:endParaRPr lang="ru-RU"/>
          </a:p>
        </p:txBody>
      </p:sp>
      <p:sp>
        <p:nvSpPr>
          <p:cNvPr id="53" name="Placeholder 2">
            <a:extLst>
              <a:ext uri="{FF2B5EF4-FFF2-40B4-BE49-F238E27FC236}">
                <a16:creationId xmlns:a16="http://schemas.microsoft.com/office/drawing/2014/main" id="{741E20D4-DF59-4866-96F7-A6DD2A11BC5E}"/>
              </a:ext>
            </a:extLst>
          </p:cNvPr>
          <p:cNvSpPr>
            <a:spLocks noGrp="1"/>
          </p:cNvSpPr>
          <p:nvPr>
            <p:ph type="pic" sz="quarter" idx="11"/>
          </p:nvPr>
        </p:nvSpPr>
        <p:spPr>
          <a:xfrm>
            <a:off x="14407123" y="3878183"/>
            <a:ext cx="2168576" cy="2168576"/>
          </a:xfrm>
          <a:custGeom>
            <a:avLst/>
            <a:gdLst>
              <a:gd name="connsiteX0" fmla="*/ 1084287 w 2168576"/>
              <a:gd name="connsiteY0" fmla="*/ 0 h 2168576"/>
              <a:gd name="connsiteX1" fmla="*/ 2168576 w 2168576"/>
              <a:gd name="connsiteY1" fmla="*/ 1084288 h 2168576"/>
              <a:gd name="connsiteX2" fmla="*/ 1084287 w 2168576"/>
              <a:gd name="connsiteY2" fmla="*/ 2168576 h 2168576"/>
              <a:gd name="connsiteX3" fmla="*/ 0 w 2168576"/>
              <a:gd name="connsiteY3" fmla="*/ 1084288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8"/>
                </a:cubicBezTo>
                <a:cubicBezTo>
                  <a:pt x="2168576" y="1683119"/>
                  <a:pt x="1683119" y="2168576"/>
                  <a:pt x="1084287" y="2168576"/>
                </a:cubicBezTo>
                <a:cubicBezTo>
                  <a:pt x="485444" y="2168576"/>
                  <a:pt x="0" y="1683119"/>
                  <a:pt x="0" y="1084288"/>
                </a:cubicBezTo>
                <a:cubicBezTo>
                  <a:pt x="0" y="485457"/>
                  <a:pt x="485444" y="0"/>
                  <a:pt x="1084287" y="0"/>
                </a:cubicBezTo>
                <a:close/>
              </a:path>
            </a:pathLst>
          </a:custGeom>
        </p:spPr>
        <p:txBody>
          <a:bodyPr wrap="square">
            <a:noAutofit/>
          </a:bodyPr>
          <a:lstStyle/>
          <a:p>
            <a:endParaRPr lang="ru-RU"/>
          </a:p>
        </p:txBody>
      </p:sp>
      <p:sp>
        <p:nvSpPr>
          <p:cNvPr id="54" name="Placeholder 3">
            <a:extLst>
              <a:ext uri="{FF2B5EF4-FFF2-40B4-BE49-F238E27FC236}">
                <a16:creationId xmlns:a16="http://schemas.microsoft.com/office/drawing/2014/main" id="{2EEA7A5A-ADA6-47BB-BDC9-42A27AE85BED}"/>
              </a:ext>
            </a:extLst>
          </p:cNvPr>
          <p:cNvSpPr>
            <a:spLocks noGrp="1"/>
          </p:cNvSpPr>
          <p:nvPr>
            <p:ph type="pic" sz="quarter" idx="12"/>
          </p:nvPr>
        </p:nvSpPr>
        <p:spPr>
          <a:xfrm>
            <a:off x="14407123" y="7669235"/>
            <a:ext cx="2168576" cy="2168576"/>
          </a:xfrm>
          <a:custGeom>
            <a:avLst/>
            <a:gdLst>
              <a:gd name="connsiteX0" fmla="*/ 1084287 w 2168576"/>
              <a:gd name="connsiteY0" fmla="*/ 0 h 2168576"/>
              <a:gd name="connsiteX1" fmla="*/ 2168576 w 2168576"/>
              <a:gd name="connsiteY1" fmla="*/ 1084287 h 2168576"/>
              <a:gd name="connsiteX2" fmla="*/ 1084287 w 2168576"/>
              <a:gd name="connsiteY2" fmla="*/ 2168576 h 2168576"/>
              <a:gd name="connsiteX3" fmla="*/ 0 w 2168576"/>
              <a:gd name="connsiteY3" fmla="*/ 1084287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7"/>
                </a:cubicBezTo>
                <a:cubicBezTo>
                  <a:pt x="2168576" y="1683119"/>
                  <a:pt x="1683119" y="2168576"/>
                  <a:pt x="1084287" y="2168576"/>
                </a:cubicBezTo>
                <a:cubicBezTo>
                  <a:pt x="485444" y="2168576"/>
                  <a:pt x="0" y="1683119"/>
                  <a:pt x="0" y="1084287"/>
                </a:cubicBezTo>
                <a:cubicBezTo>
                  <a:pt x="0" y="485457"/>
                  <a:pt x="485444" y="0"/>
                  <a:pt x="1084287" y="0"/>
                </a:cubicBezTo>
                <a:close/>
              </a:path>
            </a:pathLst>
          </a:custGeom>
        </p:spPr>
        <p:txBody>
          <a:bodyPr wrap="square">
            <a:noAutofit/>
          </a:bodyPr>
          <a:lstStyle/>
          <a:p>
            <a:endParaRPr lang="ru-RU"/>
          </a:p>
        </p:txBody>
      </p:sp>
      <p:sp>
        <p:nvSpPr>
          <p:cNvPr id="55" name="Placeholder 4">
            <a:extLst>
              <a:ext uri="{FF2B5EF4-FFF2-40B4-BE49-F238E27FC236}">
                <a16:creationId xmlns:a16="http://schemas.microsoft.com/office/drawing/2014/main" id="{F8C6F94D-24C7-4F26-8DC2-782A201D08CF}"/>
              </a:ext>
            </a:extLst>
          </p:cNvPr>
          <p:cNvSpPr>
            <a:spLocks noGrp="1"/>
          </p:cNvSpPr>
          <p:nvPr>
            <p:ph type="pic" sz="quarter" idx="13"/>
          </p:nvPr>
        </p:nvSpPr>
        <p:spPr>
          <a:xfrm>
            <a:off x="11120245" y="9564127"/>
            <a:ext cx="2168576" cy="2168576"/>
          </a:xfrm>
          <a:custGeom>
            <a:avLst/>
            <a:gdLst>
              <a:gd name="connsiteX0" fmla="*/ 1084287 w 2168576"/>
              <a:gd name="connsiteY0" fmla="*/ 0 h 2168576"/>
              <a:gd name="connsiteX1" fmla="*/ 2168576 w 2168576"/>
              <a:gd name="connsiteY1" fmla="*/ 1084287 h 2168576"/>
              <a:gd name="connsiteX2" fmla="*/ 1084287 w 2168576"/>
              <a:gd name="connsiteY2" fmla="*/ 2168576 h 2168576"/>
              <a:gd name="connsiteX3" fmla="*/ 0 w 2168576"/>
              <a:gd name="connsiteY3" fmla="*/ 1084287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7"/>
                </a:cubicBezTo>
                <a:cubicBezTo>
                  <a:pt x="2168576" y="1683119"/>
                  <a:pt x="1683119" y="2168576"/>
                  <a:pt x="1084287" y="2168576"/>
                </a:cubicBezTo>
                <a:cubicBezTo>
                  <a:pt x="485444" y="2168576"/>
                  <a:pt x="0" y="1683119"/>
                  <a:pt x="0" y="1084287"/>
                </a:cubicBezTo>
                <a:cubicBezTo>
                  <a:pt x="0" y="485457"/>
                  <a:pt x="485444" y="0"/>
                  <a:pt x="1084287" y="0"/>
                </a:cubicBezTo>
                <a:close/>
              </a:path>
            </a:pathLst>
          </a:custGeom>
        </p:spPr>
        <p:txBody>
          <a:bodyPr wrap="square">
            <a:noAutofit/>
          </a:bodyPr>
          <a:lstStyle/>
          <a:p>
            <a:endParaRPr lang="ru-RU"/>
          </a:p>
        </p:txBody>
      </p:sp>
      <p:sp>
        <p:nvSpPr>
          <p:cNvPr id="59" name="Placeholder 5">
            <a:extLst>
              <a:ext uri="{FF2B5EF4-FFF2-40B4-BE49-F238E27FC236}">
                <a16:creationId xmlns:a16="http://schemas.microsoft.com/office/drawing/2014/main" id="{37557B72-C41E-4256-A059-0BFE666F9959}"/>
              </a:ext>
            </a:extLst>
          </p:cNvPr>
          <p:cNvSpPr>
            <a:spLocks noGrp="1"/>
          </p:cNvSpPr>
          <p:nvPr>
            <p:ph type="pic" sz="quarter" idx="14"/>
          </p:nvPr>
        </p:nvSpPr>
        <p:spPr>
          <a:xfrm>
            <a:off x="7834785" y="7669235"/>
            <a:ext cx="2168576" cy="2168576"/>
          </a:xfrm>
          <a:custGeom>
            <a:avLst/>
            <a:gdLst>
              <a:gd name="connsiteX0" fmla="*/ 1084287 w 2168576"/>
              <a:gd name="connsiteY0" fmla="*/ 0 h 2168576"/>
              <a:gd name="connsiteX1" fmla="*/ 2168576 w 2168576"/>
              <a:gd name="connsiteY1" fmla="*/ 1084287 h 2168576"/>
              <a:gd name="connsiteX2" fmla="*/ 1084287 w 2168576"/>
              <a:gd name="connsiteY2" fmla="*/ 2168576 h 2168576"/>
              <a:gd name="connsiteX3" fmla="*/ 0 w 2168576"/>
              <a:gd name="connsiteY3" fmla="*/ 1084287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7"/>
                </a:cubicBezTo>
                <a:cubicBezTo>
                  <a:pt x="2168576" y="1683119"/>
                  <a:pt x="1683119" y="2168576"/>
                  <a:pt x="1084287" y="2168576"/>
                </a:cubicBezTo>
                <a:cubicBezTo>
                  <a:pt x="485444" y="2168576"/>
                  <a:pt x="0" y="1683119"/>
                  <a:pt x="0" y="1084287"/>
                </a:cubicBezTo>
                <a:cubicBezTo>
                  <a:pt x="0" y="485457"/>
                  <a:pt x="485444" y="0"/>
                  <a:pt x="1084287" y="0"/>
                </a:cubicBezTo>
                <a:close/>
              </a:path>
            </a:pathLst>
          </a:custGeom>
        </p:spPr>
        <p:txBody>
          <a:bodyPr wrap="square">
            <a:noAutofit/>
          </a:bodyPr>
          <a:lstStyle>
            <a:lvl1pPr>
              <a:defRPr lang="ru-RU"/>
            </a:lvl1pPr>
          </a:lstStyle>
          <a:p>
            <a:endParaRPr lang="ru-RU"/>
          </a:p>
        </p:txBody>
      </p:sp>
      <p:sp>
        <p:nvSpPr>
          <p:cNvPr id="62" name="Placeholder 6">
            <a:extLst>
              <a:ext uri="{FF2B5EF4-FFF2-40B4-BE49-F238E27FC236}">
                <a16:creationId xmlns:a16="http://schemas.microsoft.com/office/drawing/2014/main" id="{29A29A92-ABBE-4A93-9B24-C752821E85AF}"/>
              </a:ext>
            </a:extLst>
          </p:cNvPr>
          <p:cNvSpPr>
            <a:spLocks noGrp="1"/>
          </p:cNvSpPr>
          <p:nvPr>
            <p:ph type="pic" sz="quarter" idx="15"/>
          </p:nvPr>
        </p:nvSpPr>
        <p:spPr>
          <a:xfrm>
            <a:off x="7834785" y="3878183"/>
            <a:ext cx="2168576" cy="2168576"/>
          </a:xfrm>
          <a:custGeom>
            <a:avLst/>
            <a:gdLst>
              <a:gd name="connsiteX0" fmla="*/ 1084287 w 2168576"/>
              <a:gd name="connsiteY0" fmla="*/ 0 h 2168576"/>
              <a:gd name="connsiteX1" fmla="*/ 2168576 w 2168576"/>
              <a:gd name="connsiteY1" fmla="*/ 1084288 h 2168576"/>
              <a:gd name="connsiteX2" fmla="*/ 1084287 w 2168576"/>
              <a:gd name="connsiteY2" fmla="*/ 2168576 h 2168576"/>
              <a:gd name="connsiteX3" fmla="*/ 0 w 2168576"/>
              <a:gd name="connsiteY3" fmla="*/ 1084288 h 2168576"/>
              <a:gd name="connsiteX4" fmla="*/ 1084287 w 2168576"/>
              <a:gd name="connsiteY4" fmla="*/ 0 h 21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76" h="2168576">
                <a:moveTo>
                  <a:pt x="1084287" y="0"/>
                </a:moveTo>
                <a:cubicBezTo>
                  <a:pt x="1683119" y="0"/>
                  <a:pt x="2168576" y="485457"/>
                  <a:pt x="2168576" y="1084288"/>
                </a:cubicBezTo>
                <a:cubicBezTo>
                  <a:pt x="2168576" y="1683119"/>
                  <a:pt x="1683119" y="2168576"/>
                  <a:pt x="1084287" y="2168576"/>
                </a:cubicBezTo>
                <a:cubicBezTo>
                  <a:pt x="485444" y="2168576"/>
                  <a:pt x="0" y="1683119"/>
                  <a:pt x="0" y="1084288"/>
                </a:cubicBezTo>
                <a:cubicBezTo>
                  <a:pt x="0" y="485457"/>
                  <a:pt x="485444" y="0"/>
                  <a:pt x="1084287"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99854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500"/>
                                  </p:stCondLst>
                                  <p:endCondLst>
                                    <p:cond evt="begin" delay="0">
                                      <p:tn val="5"/>
                                    </p:cond>
                                  </p:end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6" presetClass="emph" presetSubtype="0" decel="100000" fill="hold" grpId="1" nodeType="withEffect" nodePh="1">
                                  <p:stCondLst>
                                    <p:cond delay="1000"/>
                                  </p:stCondLst>
                                  <p:endCondLst>
                                    <p:cond evt="begin" delay="0">
                                      <p:tn val="10"/>
                                    </p:cond>
                                  </p:endCondLst>
                                  <p:childTnLst>
                                    <p:animScale>
                                      <p:cBhvr>
                                        <p:cTn id="11" dur="250" fill="hold"/>
                                        <p:tgtEl>
                                          <p:spTgt spid="52"/>
                                        </p:tgtEl>
                                      </p:cBhvr>
                                      <p:by x="90000" y="90000"/>
                                    </p:animScale>
                                  </p:childTnLst>
                                </p:cTn>
                              </p:par>
                              <p:par>
                                <p:cTn id="12" presetID="53" presetClass="entr" presetSubtype="16" fill="hold" grpId="0" nodeType="withEffect" nodePh="1">
                                  <p:stCondLst>
                                    <p:cond delay="1000"/>
                                  </p:stCondLst>
                                  <p:endCondLst>
                                    <p:cond evt="begin" delay="0">
                                      <p:tn val="12"/>
                                    </p:cond>
                                  </p:end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par>
                                <p:cTn id="17" presetID="6" presetClass="emph" presetSubtype="0" decel="100000" fill="hold" grpId="1" nodeType="withEffect" nodePh="1">
                                  <p:stCondLst>
                                    <p:cond delay="1500"/>
                                  </p:stCondLst>
                                  <p:endCondLst>
                                    <p:cond evt="begin" delay="0">
                                      <p:tn val="17"/>
                                    </p:cond>
                                  </p:endCondLst>
                                  <p:childTnLst>
                                    <p:animScale>
                                      <p:cBhvr>
                                        <p:cTn id="18" dur="250" fill="hold"/>
                                        <p:tgtEl>
                                          <p:spTgt spid="53"/>
                                        </p:tgtEl>
                                      </p:cBhvr>
                                      <p:by x="90000" y="90000"/>
                                    </p:animScale>
                                  </p:childTnLst>
                                </p:cTn>
                              </p:par>
                              <p:par>
                                <p:cTn id="19" presetID="53" presetClass="entr" presetSubtype="16" fill="hold" grpId="0" nodeType="withEffect" nodePh="1">
                                  <p:stCondLst>
                                    <p:cond delay="900"/>
                                  </p:stCondLst>
                                  <p:endCondLst>
                                    <p:cond evt="begin" delay="0">
                                      <p:tn val="19"/>
                                    </p:cond>
                                  </p:end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par>
                                <p:cTn id="24" presetID="6" presetClass="emph" presetSubtype="0" decel="100000" fill="hold" grpId="1" nodeType="withEffect" nodePh="1">
                                  <p:stCondLst>
                                    <p:cond delay="1400"/>
                                  </p:stCondLst>
                                  <p:endCondLst>
                                    <p:cond evt="begin" delay="0">
                                      <p:tn val="24"/>
                                    </p:cond>
                                  </p:endCondLst>
                                  <p:childTnLst>
                                    <p:animScale>
                                      <p:cBhvr>
                                        <p:cTn id="25" dur="250" fill="hold"/>
                                        <p:tgtEl>
                                          <p:spTgt spid="54"/>
                                        </p:tgtEl>
                                      </p:cBhvr>
                                      <p:by x="90000" y="90000"/>
                                    </p:animScale>
                                  </p:childTnLst>
                                </p:cTn>
                              </p:par>
                              <p:par>
                                <p:cTn id="26" presetID="53" presetClass="entr" presetSubtype="16" fill="hold" grpId="0" nodeType="withEffect" nodePh="1">
                                  <p:stCondLst>
                                    <p:cond delay="800"/>
                                  </p:stCondLst>
                                  <p:endCondLst>
                                    <p:cond evt="begin" delay="0">
                                      <p:tn val="26"/>
                                    </p:cond>
                                  </p:end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par>
                                <p:cTn id="31" presetID="6" presetClass="emph" presetSubtype="0" decel="100000" fill="hold" grpId="1" nodeType="withEffect" nodePh="1">
                                  <p:stCondLst>
                                    <p:cond delay="1300"/>
                                  </p:stCondLst>
                                  <p:endCondLst>
                                    <p:cond evt="begin" delay="0">
                                      <p:tn val="31"/>
                                    </p:cond>
                                  </p:endCondLst>
                                  <p:childTnLst>
                                    <p:animScale>
                                      <p:cBhvr>
                                        <p:cTn id="32" dur="250" fill="hold"/>
                                        <p:tgtEl>
                                          <p:spTgt spid="55"/>
                                        </p:tgtEl>
                                      </p:cBhvr>
                                      <p:by x="90000" y="90000"/>
                                    </p:animScale>
                                  </p:childTnLst>
                                </p:cTn>
                              </p:par>
                              <p:par>
                                <p:cTn id="33" presetID="53" presetClass="entr" presetSubtype="16" fill="hold" grpId="0" nodeType="withEffect" nodePh="1">
                                  <p:stCondLst>
                                    <p:cond delay="700"/>
                                  </p:stCondLst>
                                  <p:endCondLst>
                                    <p:cond evt="begin" delay="0">
                                      <p:tn val="33"/>
                                    </p:cond>
                                  </p:end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6" presetClass="emph" presetSubtype="0" decel="100000" fill="hold" grpId="1" nodeType="withEffect" nodePh="1">
                                  <p:stCondLst>
                                    <p:cond delay="1200"/>
                                  </p:stCondLst>
                                  <p:endCondLst>
                                    <p:cond evt="begin" delay="0">
                                      <p:tn val="38"/>
                                    </p:cond>
                                  </p:endCondLst>
                                  <p:childTnLst>
                                    <p:animScale>
                                      <p:cBhvr>
                                        <p:cTn id="39" dur="250" fill="hold"/>
                                        <p:tgtEl>
                                          <p:spTgt spid="59"/>
                                        </p:tgtEl>
                                      </p:cBhvr>
                                      <p:by x="90000" y="90000"/>
                                    </p:animScale>
                                  </p:childTnLst>
                                </p:cTn>
                              </p:par>
                              <p:par>
                                <p:cTn id="40" presetID="53" presetClass="entr" presetSubtype="16" fill="hold" grpId="0" nodeType="withEffect" nodePh="1">
                                  <p:stCondLst>
                                    <p:cond delay="600"/>
                                  </p:stCondLst>
                                  <p:endCondLst>
                                    <p:cond evt="begin" delay="0">
                                      <p:tn val="40"/>
                                    </p:cond>
                                  </p:end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6" presetClass="emph" presetSubtype="0" decel="100000" fill="hold" grpId="1" nodeType="withEffect" nodePh="1">
                                  <p:stCondLst>
                                    <p:cond delay="1100"/>
                                  </p:stCondLst>
                                  <p:endCondLst>
                                    <p:cond evt="begin" delay="0">
                                      <p:tn val="45"/>
                                    </p:cond>
                                  </p:endCondLst>
                                  <p:childTnLst>
                                    <p:animScale>
                                      <p:cBhvr>
                                        <p:cTn id="46" dur="250" fill="hold"/>
                                        <p:tgtEl>
                                          <p:spTgt spid="6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0"/>
      <p:bldP spid="53" grpId="1"/>
      <p:bldP spid="54" grpId="0"/>
      <p:bldP spid="54" grpId="1"/>
      <p:bldP spid="55" grpId="0"/>
      <p:bldP spid="55" grpId="1"/>
      <p:bldP spid="59" grpId="0"/>
      <p:bldP spid="59" grpId="1"/>
      <p:bldP spid="62" grpId="0"/>
      <p:bldP spid="62"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Title slide">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3" name="Placeholder">
            <a:extLst>
              <a:ext uri="{FF2B5EF4-FFF2-40B4-BE49-F238E27FC236}">
                <a16:creationId xmlns:a16="http://schemas.microsoft.com/office/drawing/2014/main" id="{5AF5C870-47F5-4099-8F3D-01E6394DC121}"/>
              </a:ext>
            </a:extLst>
          </p:cNvPr>
          <p:cNvSpPr>
            <a:spLocks noGrp="1"/>
          </p:cNvSpPr>
          <p:nvPr>
            <p:ph type="pic" sz="quarter" idx="10" hasCustomPrompt="1"/>
          </p:nvPr>
        </p:nvSpPr>
        <p:spPr>
          <a:xfrm>
            <a:off x="0" y="0"/>
            <a:ext cx="24384000" cy="13716000"/>
          </a:xfrm>
          <a:prstGeom prst="rect">
            <a:avLst/>
          </a:prstGeom>
        </p:spPr>
        <p:txBody>
          <a:bodyPr/>
          <a:lstStyle>
            <a:lvl1pPr>
              <a:defRPr baseline="0"/>
            </a:lvl1pPr>
          </a:lstStyle>
          <a:p>
            <a:r>
              <a:rPr lang="en-US" dirty="0"/>
              <a:t>Place your image here</a:t>
            </a:r>
            <a:endParaRPr lang="ru-RU" dirty="0"/>
          </a:p>
        </p:txBody>
      </p:sp>
    </p:spTree>
    <p:extLst>
      <p:ext uri="{BB962C8B-B14F-4D97-AF65-F5344CB8AC3E}">
        <p14:creationId xmlns:p14="http://schemas.microsoft.com/office/powerpoint/2010/main" val="35680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Organization Chart">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34" name="Placeholder 4">
            <a:extLst>
              <a:ext uri="{FF2B5EF4-FFF2-40B4-BE49-F238E27FC236}">
                <a16:creationId xmlns:a16="http://schemas.microsoft.com/office/drawing/2014/main" id="{0482E634-DF54-4AF2-BBC1-555A35E3EFFC}"/>
              </a:ext>
            </a:extLst>
          </p:cNvPr>
          <p:cNvSpPr>
            <a:spLocks noGrp="1"/>
          </p:cNvSpPr>
          <p:nvPr>
            <p:ph type="pic" sz="quarter" idx="10"/>
          </p:nvPr>
        </p:nvSpPr>
        <p:spPr>
          <a:xfrm>
            <a:off x="5839169" y="5990992"/>
            <a:ext cx="2221598" cy="2221611"/>
          </a:xfrm>
          <a:custGeom>
            <a:avLst/>
            <a:gdLst>
              <a:gd name="connsiteX0" fmla="*/ 1110780 w 2221598"/>
              <a:gd name="connsiteY0" fmla="*/ 0 h 2221611"/>
              <a:gd name="connsiteX1" fmla="*/ 2221598 w 2221598"/>
              <a:gd name="connsiteY1" fmla="*/ 1110819 h 2221611"/>
              <a:gd name="connsiteX2" fmla="*/ 1110792 w 2221598"/>
              <a:gd name="connsiteY2" fmla="*/ 2221611 h 2221611"/>
              <a:gd name="connsiteX3" fmla="*/ 0 w 2221598"/>
              <a:gd name="connsiteY3" fmla="*/ 1110819 h 2221611"/>
              <a:gd name="connsiteX4" fmla="*/ 1110780 w 2221598"/>
              <a:gd name="connsiteY4" fmla="*/ 0 h 22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598" h="2221611">
                <a:moveTo>
                  <a:pt x="1110780" y="0"/>
                </a:moveTo>
                <a:cubicBezTo>
                  <a:pt x="1724278" y="0"/>
                  <a:pt x="2221585" y="497331"/>
                  <a:pt x="2221598" y="1110819"/>
                </a:cubicBezTo>
                <a:cubicBezTo>
                  <a:pt x="2221598" y="1724292"/>
                  <a:pt x="1724266" y="2221611"/>
                  <a:pt x="1110792" y="2221611"/>
                </a:cubicBezTo>
                <a:cubicBezTo>
                  <a:pt x="497319" y="2221611"/>
                  <a:pt x="0" y="1724279"/>
                  <a:pt x="0" y="1110819"/>
                </a:cubicBezTo>
                <a:cubicBezTo>
                  <a:pt x="0" y="497331"/>
                  <a:pt x="497319" y="12"/>
                  <a:pt x="1110780" y="0"/>
                </a:cubicBezTo>
                <a:close/>
              </a:path>
            </a:pathLst>
          </a:custGeom>
        </p:spPr>
        <p:txBody>
          <a:bodyPr wrap="square">
            <a:noAutofit/>
          </a:bodyPr>
          <a:lstStyle/>
          <a:p>
            <a:endParaRPr lang="ru-RU"/>
          </a:p>
        </p:txBody>
      </p:sp>
      <p:sp>
        <p:nvSpPr>
          <p:cNvPr id="35" name="Placeholder 3">
            <a:extLst>
              <a:ext uri="{FF2B5EF4-FFF2-40B4-BE49-F238E27FC236}">
                <a16:creationId xmlns:a16="http://schemas.microsoft.com/office/drawing/2014/main" id="{6A7BF0AB-D884-479F-ABFD-13D49661490E}"/>
              </a:ext>
            </a:extLst>
          </p:cNvPr>
          <p:cNvSpPr>
            <a:spLocks noGrp="1"/>
          </p:cNvSpPr>
          <p:nvPr>
            <p:ph type="pic" sz="quarter" idx="11"/>
          </p:nvPr>
        </p:nvSpPr>
        <p:spPr>
          <a:xfrm>
            <a:off x="9798759" y="4708539"/>
            <a:ext cx="4786479" cy="4786503"/>
          </a:xfrm>
          <a:custGeom>
            <a:avLst/>
            <a:gdLst>
              <a:gd name="connsiteX0" fmla="*/ 2393215 w 4786479"/>
              <a:gd name="connsiteY0" fmla="*/ 0 h 4786503"/>
              <a:gd name="connsiteX1" fmla="*/ 4786479 w 4786479"/>
              <a:gd name="connsiteY1" fmla="*/ 2393251 h 4786503"/>
              <a:gd name="connsiteX2" fmla="*/ 2393227 w 4786479"/>
              <a:gd name="connsiteY2" fmla="*/ 4786503 h 4786503"/>
              <a:gd name="connsiteX3" fmla="*/ 1 w 4786479"/>
              <a:gd name="connsiteY3" fmla="*/ 2393264 h 4786503"/>
              <a:gd name="connsiteX4" fmla="*/ 2393215 w 4786479"/>
              <a:gd name="connsiteY4" fmla="*/ 0 h 4786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479" h="4786503">
                <a:moveTo>
                  <a:pt x="2393215" y="0"/>
                </a:moveTo>
                <a:cubicBezTo>
                  <a:pt x="3714993" y="0"/>
                  <a:pt x="4786466" y="1071499"/>
                  <a:pt x="4786479" y="2393251"/>
                </a:cubicBezTo>
                <a:cubicBezTo>
                  <a:pt x="4786479" y="3715004"/>
                  <a:pt x="3714980" y="4786503"/>
                  <a:pt x="2393227" y="4786503"/>
                </a:cubicBezTo>
                <a:cubicBezTo>
                  <a:pt x="1071488" y="4786490"/>
                  <a:pt x="1" y="3714991"/>
                  <a:pt x="1" y="2393264"/>
                </a:cubicBezTo>
                <a:cubicBezTo>
                  <a:pt x="-11" y="1071511"/>
                  <a:pt x="1071475" y="12"/>
                  <a:pt x="2393215" y="0"/>
                </a:cubicBezTo>
                <a:close/>
              </a:path>
            </a:pathLst>
          </a:custGeom>
        </p:spPr>
        <p:txBody>
          <a:bodyPr wrap="square">
            <a:noAutofit/>
          </a:bodyPr>
          <a:lstStyle/>
          <a:p>
            <a:endParaRPr lang="ru-RU"/>
          </a:p>
        </p:txBody>
      </p:sp>
      <p:sp>
        <p:nvSpPr>
          <p:cNvPr id="36" name="Placeholder 2">
            <a:extLst>
              <a:ext uri="{FF2B5EF4-FFF2-40B4-BE49-F238E27FC236}">
                <a16:creationId xmlns:a16="http://schemas.microsoft.com/office/drawing/2014/main" id="{D98CD58A-7EC8-4688-A6B1-D3CC9A60B104}"/>
              </a:ext>
            </a:extLst>
          </p:cNvPr>
          <p:cNvSpPr>
            <a:spLocks noGrp="1"/>
          </p:cNvSpPr>
          <p:nvPr>
            <p:ph type="pic" sz="quarter" idx="12"/>
          </p:nvPr>
        </p:nvSpPr>
        <p:spPr>
          <a:xfrm>
            <a:off x="15571170" y="3010354"/>
            <a:ext cx="2221598" cy="2221611"/>
          </a:xfrm>
          <a:custGeom>
            <a:avLst/>
            <a:gdLst>
              <a:gd name="connsiteX0" fmla="*/ 1110792 w 2221598"/>
              <a:gd name="connsiteY0" fmla="*/ 0 h 2221611"/>
              <a:gd name="connsiteX1" fmla="*/ 2221598 w 2221598"/>
              <a:gd name="connsiteY1" fmla="*/ 1110819 h 2221611"/>
              <a:gd name="connsiteX2" fmla="*/ 1110792 w 2221598"/>
              <a:gd name="connsiteY2" fmla="*/ 2221611 h 2221611"/>
              <a:gd name="connsiteX3" fmla="*/ 0 w 2221598"/>
              <a:gd name="connsiteY3" fmla="*/ 1110819 h 2221611"/>
              <a:gd name="connsiteX4" fmla="*/ 1110792 w 2221598"/>
              <a:gd name="connsiteY4" fmla="*/ 0 h 22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598" h="2221611">
                <a:moveTo>
                  <a:pt x="1110792" y="0"/>
                </a:moveTo>
                <a:cubicBezTo>
                  <a:pt x="1724278" y="0"/>
                  <a:pt x="2221598" y="497331"/>
                  <a:pt x="2221598" y="1110819"/>
                </a:cubicBezTo>
                <a:cubicBezTo>
                  <a:pt x="2221598" y="1724292"/>
                  <a:pt x="1724278" y="2221611"/>
                  <a:pt x="1110792" y="2221611"/>
                </a:cubicBezTo>
                <a:cubicBezTo>
                  <a:pt x="497319" y="2221611"/>
                  <a:pt x="0" y="1724279"/>
                  <a:pt x="0" y="1110819"/>
                </a:cubicBezTo>
                <a:cubicBezTo>
                  <a:pt x="0" y="497331"/>
                  <a:pt x="497319" y="12"/>
                  <a:pt x="1110792" y="0"/>
                </a:cubicBezTo>
                <a:close/>
              </a:path>
            </a:pathLst>
          </a:custGeom>
        </p:spPr>
        <p:txBody>
          <a:bodyPr wrap="square">
            <a:noAutofit/>
          </a:bodyPr>
          <a:lstStyle/>
          <a:p>
            <a:endParaRPr lang="ru-RU"/>
          </a:p>
        </p:txBody>
      </p:sp>
      <p:sp>
        <p:nvSpPr>
          <p:cNvPr id="37" name="Placeholder 1">
            <a:extLst>
              <a:ext uri="{FF2B5EF4-FFF2-40B4-BE49-F238E27FC236}">
                <a16:creationId xmlns:a16="http://schemas.microsoft.com/office/drawing/2014/main" id="{45578477-A1D9-4CB5-B4FE-7A17AD08CFAF}"/>
              </a:ext>
            </a:extLst>
          </p:cNvPr>
          <p:cNvSpPr>
            <a:spLocks noGrp="1"/>
          </p:cNvSpPr>
          <p:nvPr>
            <p:ph type="pic" sz="quarter" idx="13"/>
          </p:nvPr>
        </p:nvSpPr>
        <p:spPr>
          <a:xfrm>
            <a:off x="15571170" y="8971628"/>
            <a:ext cx="2221598" cy="2221611"/>
          </a:xfrm>
          <a:custGeom>
            <a:avLst/>
            <a:gdLst>
              <a:gd name="connsiteX0" fmla="*/ 1110792 w 2221598"/>
              <a:gd name="connsiteY0" fmla="*/ 0 h 2221611"/>
              <a:gd name="connsiteX1" fmla="*/ 2221598 w 2221598"/>
              <a:gd name="connsiteY1" fmla="*/ 1110819 h 2221611"/>
              <a:gd name="connsiteX2" fmla="*/ 1110792 w 2221598"/>
              <a:gd name="connsiteY2" fmla="*/ 2221611 h 2221611"/>
              <a:gd name="connsiteX3" fmla="*/ 0 w 2221598"/>
              <a:gd name="connsiteY3" fmla="*/ 1110819 h 2221611"/>
              <a:gd name="connsiteX4" fmla="*/ 1110792 w 2221598"/>
              <a:gd name="connsiteY4" fmla="*/ 0 h 22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598" h="2221611">
                <a:moveTo>
                  <a:pt x="1110792" y="0"/>
                </a:moveTo>
                <a:cubicBezTo>
                  <a:pt x="1724278" y="0"/>
                  <a:pt x="2221598" y="497331"/>
                  <a:pt x="2221598" y="1110819"/>
                </a:cubicBezTo>
                <a:cubicBezTo>
                  <a:pt x="2221598" y="1724292"/>
                  <a:pt x="1724278" y="2221611"/>
                  <a:pt x="1110792" y="2221611"/>
                </a:cubicBezTo>
                <a:cubicBezTo>
                  <a:pt x="497319" y="2221611"/>
                  <a:pt x="0" y="1724279"/>
                  <a:pt x="0" y="1110819"/>
                </a:cubicBezTo>
                <a:cubicBezTo>
                  <a:pt x="0" y="497331"/>
                  <a:pt x="497319" y="12"/>
                  <a:pt x="1110792"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84701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350"/>
                                  </p:stCondLst>
                                  <p:endCondLst>
                                    <p:cond evt="begin" delay="0">
                                      <p:tn val="5"/>
                                    </p:cond>
                                  </p:end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6" presetClass="emph" presetSubtype="0" decel="100000" fill="hold" grpId="1" nodeType="withEffect" nodePh="1">
                                  <p:stCondLst>
                                    <p:cond delay="850"/>
                                  </p:stCondLst>
                                  <p:endCondLst>
                                    <p:cond evt="begin" delay="0">
                                      <p:tn val="10"/>
                                    </p:cond>
                                  </p:endCondLst>
                                  <p:childTnLst>
                                    <p:animScale>
                                      <p:cBhvr>
                                        <p:cTn id="11" dur="250" fill="hold"/>
                                        <p:tgtEl>
                                          <p:spTgt spid="34"/>
                                        </p:tgtEl>
                                      </p:cBhvr>
                                      <p:by x="90000" y="90000"/>
                                    </p:animScale>
                                  </p:childTnLst>
                                </p:cTn>
                              </p:par>
                              <p:par>
                                <p:cTn id="12" presetID="53" presetClass="entr" presetSubtype="16" fill="hold" grpId="0" nodeType="withEffect" nodePh="1">
                                  <p:stCondLst>
                                    <p:cond delay="0"/>
                                  </p:stCondLst>
                                  <p:endCondLst>
                                    <p:cond evt="begin" delay="0">
                                      <p:tn val="12"/>
                                    </p:cond>
                                  </p:end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par>
                                <p:cTn id="17" presetID="6" presetClass="emph" presetSubtype="0" decel="100000" fill="hold" grpId="1" nodeType="withEffect" nodePh="1">
                                  <p:stCondLst>
                                    <p:cond delay="500"/>
                                  </p:stCondLst>
                                  <p:endCondLst>
                                    <p:cond evt="begin" delay="0">
                                      <p:tn val="17"/>
                                    </p:cond>
                                  </p:endCondLst>
                                  <p:childTnLst>
                                    <p:animScale>
                                      <p:cBhvr>
                                        <p:cTn id="18" dur="250" fill="hold"/>
                                        <p:tgtEl>
                                          <p:spTgt spid="35"/>
                                        </p:tgtEl>
                                      </p:cBhvr>
                                      <p:by x="90000" y="90000"/>
                                    </p:animScale>
                                  </p:childTnLst>
                                </p:cTn>
                              </p:par>
                              <p:par>
                                <p:cTn id="19" presetID="53" presetClass="entr" presetSubtype="16" fill="hold" grpId="0" nodeType="withEffect" nodePh="1">
                                  <p:stCondLst>
                                    <p:cond delay="350"/>
                                  </p:stCondLst>
                                  <p:endCondLst>
                                    <p:cond evt="begin" delay="0">
                                      <p:tn val="19"/>
                                    </p:cond>
                                  </p:end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6" presetClass="emph" presetSubtype="0" decel="100000" fill="hold" grpId="1" nodeType="withEffect" nodePh="1">
                                  <p:stCondLst>
                                    <p:cond delay="850"/>
                                  </p:stCondLst>
                                  <p:endCondLst>
                                    <p:cond evt="begin" delay="0">
                                      <p:tn val="24"/>
                                    </p:cond>
                                  </p:endCondLst>
                                  <p:childTnLst>
                                    <p:animScale>
                                      <p:cBhvr>
                                        <p:cTn id="25" dur="250" fill="hold"/>
                                        <p:tgtEl>
                                          <p:spTgt spid="37"/>
                                        </p:tgtEl>
                                      </p:cBhvr>
                                      <p:by x="90000" y="90000"/>
                                    </p:animScale>
                                  </p:childTnLst>
                                </p:cTn>
                              </p:par>
                              <p:par>
                                <p:cTn id="26" presetID="53" presetClass="entr" presetSubtype="16" fill="hold" grpId="0" nodeType="withEffect" nodePh="1">
                                  <p:stCondLst>
                                    <p:cond delay="350"/>
                                  </p:stCondLst>
                                  <p:endCondLst>
                                    <p:cond evt="begin" delay="0">
                                      <p:tn val="26"/>
                                    </p:cond>
                                  </p:end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par>
                                <p:cTn id="31" presetID="6" presetClass="emph" presetSubtype="0" decel="100000" fill="hold" grpId="1" nodeType="withEffect" nodePh="1">
                                  <p:stCondLst>
                                    <p:cond delay="850"/>
                                  </p:stCondLst>
                                  <p:endCondLst>
                                    <p:cond evt="begin" delay="0">
                                      <p:tn val="31"/>
                                    </p:cond>
                                  </p:endCondLst>
                                  <p:childTnLst>
                                    <p:animScale>
                                      <p:cBhvr>
                                        <p:cTn id="32" dur="250" fill="hold"/>
                                        <p:tgtEl>
                                          <p:spTgt spid="36"/>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P spid="36" grpId="0"/>
      <p:bldP spid="36" grpId="1"/>
      <p:bldP spid="37" grpId="0"/>
      <p:bldP spid="37"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Our Team">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21" name="Placeholder 1">
            <a:extLst>
              <a:ext uri="{FF2B5EF4-FFF2-40B4-BE49-F238E27FC236}">
                <a16:creationId xmlns:a16="http://schemas.microsoft.com/office/drawing/2014/main" id="{027176A6-E916-435C-97FF-130D84279AB6}"/>
              </a:ext>
            </a:extLst>
          </p:cNvPr>
          <p:cNvSpPr>
            <a:spLocks noGrp="1"/>
          </p:cNvSpPr>
          <p:nvPr>
            <p:ph type="pic" sz="quarter" idx="10"/>
          </p:nvPr>
        </p:nvSpPr>
        <p:spPr>
          <a:xfrm>
            <a:off x="4587875" y="4533900"/>
            <a:ext cx="4352925" cy="5260975"/>
          </a:xfrm>
          <a:prstGeom prst="rect">
            <a:avLst/>
          </a:prstGeom>
        </p:spPr>
        <p:txBody>
          <a:bodyPr/>
          <a:lstStyle/>
          <a:p>
            <a:endParaRPr lang="ru-RU"/>
          </a:p>
        </p:txBody>
      </p:sp>
      <p:sp>
        <p:nvSpPr>
          <p:cNvPr id="23" name="Placeholder 2">
            <a:extLst>
              <a:ext uri="{FF2B5EF4-FFF2-40B4-BE49-F238E27FC236}">
                <a16:creationId xmlns:a16="http://schemas.microsoft.com/office/drawing/2014/main" id="{D2D0BA96-7E32-4034-B907-F68FE3AC585C}"/>
              </a:ext>
            </a:extLst>
          </p:cNvPr>
          <p:cNvSpPr>
            <a:spLocks noGrp="1"/>
          </p:cNvSpPr>
          <p:nvPr>
            <p:ph type="pic" sz="quarter" idx="11"/>
          </p:nvPr>
        </p:nvSpPr>
        <p:spPr>
          <a:xfrm>
            <a:off x="10015538" y="4533900"/>
            <a:ext cx="4352925" cy="5260975"/>
          </a:xfrm>
          <a:prstGeom prst="rect">
            <a:avLst/>
          </a:prstGeom>
        </p:spPr>
        <p:txBody>
          <a:bodyPr/>
          <a:lstStyle/>
          <a:p>
            <a:endParaRPr lang="ru-RU"/>
          </a:p>
        </p:txBody>
      </p:sp>
      <p:sp>
        <p:nvSpPr>
          <p:cNvPr id="25" name="Placeholder 3">
            <a:extLst>
              <a:ext uri="{FF2B5EF4-FFF2-40B4-BE49-F238E27FC236}">
                <a16:creationId xmlns:a16="http://schemas.microsoft.com/office/drawing/2014/main" id="{256C52A1-3CC8-4ACB-9358-558431E4563D}"/>
              </a:ext>
            </a:extLst>
          </p:cNvPr>
          <p:cNvSpPr>
            <a:spLocks noGrp="1"/>
          </p:cNvSpPr>
          <p:nvPr>
            <p:ph type="pic" sz="quarter" idx="12"/>
          </p:nvPr>
        </p:nvSpPr>
        <p:spPr>
          <a:xfrm>
            <a:off x="15443200" y="4533900"/>
            <a:ext cx="4352925" cy="5260975"/>
          </a:xfrm>
          <a:prstGeom prst="rect">
            <a:avLst/>
          </a:prstGeom>
        </p:spPr>
        <p:txBody>
          <a:bodyPr/>
          <a:lstStyle/>
          <a:p>
            <a:endParaRPr lang="ru-RU"/>
          </a:p>
        </p:txBody>
      </p:sp>
    </p:spTree>
    <p:extLst>
      <p:ext uri="{BB962C8B-B14F-4D97-AF65-F5344CB8AC3E}">
        <p14:creationId xmlns:p14="http://schemas.microsoft.com/office/powerpoint/2010/main" val="297450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0" presetClass="path" presetSubtype="0" decel="100000" fill="hold" grpId="1" nodeType="withEffect" nodePh="1">
                                  <p:stCondLst>
                                    <p:cond delay="1000"/>
                                  </p:stCondLst>
                                  <p:endCondLst>
                                    <p:cond evt="begin" delay="0">
                                      <p:tn val="8"/>
                                    </p:cond>
                                  </p:endCondLst>
                                  <p:childTnLst>
                                    <p:animMotion origin="layout" path="M 4.16667E-7 -0.24607 L 4.16667E-7 3.7037E-6 " pathEditMode="relative" rAng="0" ptsTypes="AA">
                                      <p:cBhvr>
                                        <p:cTn id="9" dur="1000" fill="hold"/>
                                        <p:tgtEl>
                                          <p:spTgt spid="21"/>
                                        </p:tgtEl>
                                        <p:attrNameLst>
                                          <p:attrName>ppt_x</p:attrName>
                                          <p:attrName>ppt_y</p:attrName>
                                        </p:attrNameLst>
                                      </p:cBhvr>
                                      <p:rCtr x="0" y="12303"/>
                                    </p:animMotion>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par>
                                <p:cTn id="13" presetID="0" presetClass="path" presetSubtype="0" decel="100000" fill="hold" grpId="1" nodeType="withEffect" nodePh="1">
                                  <p:stCondLst>
                                    <p:cond delay="250"/>
                                  </p:stCondLst>
                                  <p:endCondLst>
                                    <p:cond evt="begin" delay="0">
                                      <p:tn val="13"/>
                                    </p:cond>
                                  </p:endCondLst>
                                  <p:childTnLst>
                                    <p:animMotion origin="layout" path="M 8.33333E-7 -1.11111E-6 L 8.33333E-7 0.24607 " pathEditMode="relative" rAng="0" ptsTypes="AA">
                                      <p:cBhvr>
                                        <p:cTn id="14" dur="1000" spd="-100000" fill="hold"/>
                                        <p:tgtEl>
                                          <p:spTgt spid="23"/>
                                        </p:tgtEl>
                                        <p:attrNameLst>
                                          <p:attrName>ppt_x</p:attrName>
                                          <p:attrName>ppt_y</p:attrName>
                                        </p:attrNameLst>
                                      </p:cBhvr>
                                      <p:rCtr x="0" y="12303"/>
                                    </p:animMotion>
                                  </p:childTnLst>
                                </p:cTn>
                              </p:par>
                              <p:par>
                                <p:cTn id="15" presetID="10" presetClass="entr" presetSubtype="0" fill="hold" grpId="0" nodeType="withEffect" nodePh="1">
                                  <p:stCondLst>
                                    <p:cond delay="1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par>
                                <p:cTn id="18" presetID="0" presetClass="path" presetSubtype="0" decel="100000" fill="hold" grpId="1" nodeType="withEffect" nodePh="1">
                                  <p:stCondLst>
                                    <p:cond delay="1000"/>
                                  </p:stCondLst>
                                  <p:endCondLst>
                                    <p:cond evt="begin" delay="0">
                                      <p:tn val="18"/>
                                    </p:cond>
                                  </p:endCondLst>
                                  <p:childTnLst>
                                    <p:animMotion origin="layout" path="M 4.16667E-7 -0.24607 L 4.16667E-7 3.7037E-6 " pathEditMode="relative" rAng="0" ptsTypes="AA">
                                      <p:cBhvr>
                                        <p:cTn id="19" dur="1000" fill="hold"/>
                                        <p:tgtEl>
                                          <p:spTgt spid="25"/>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5" grpId="0"/>
      <p:bldP spid="25" grpId="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Our Team">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4" name="Placeholder 1">
            <a:extLst>
              <a:ext uri="{FF2B5EF4-FFF2-40B4-BE49-F238E27FC236}">
                <a16:creationId xmlns:a16="http://schemas.microsoft.com/office/drawing/2014/main" id="{3505156E-874E-467C-8832-86AAE9AF4F1F}"/>
              </a:ext>
            </a:extLst>
          </p:cNvPr>
          <p:cNvSpPr>
            <a:spLocks noGrp="1"/>
          </p:cNvSpPr>
          <p:nvPr>
            <p:ph type="pic" sz="quarter" idx="10"/>
          </p:nvPr>
        </p:nvSpPr>
        <p:spPr>
          <a:xfrm>
            <a:off x="5430070" y="4363426"/>
            <a:ext cx="2172893" cy="2172894"/>
          </a:xfrm>
          <a:custGeom>
            <a:avLst/>
            <a:gdLst>
              <a:gd name="connsiteX0" fmla="*/ 1086446 w 2172893"/>
              <a:gd name="connsiteY0" fmla="*/ 0 h 2172894"/>
              <a:gd name="connsiteX1" fmla="*/ 2172893 w 2172893"/>
              <a:gd name="connsiteY1" fmla="*/ 1086447 h 2172894"/>
              <a:gd name="connsiteX2" fmla="*/ 1086446 w 2172893"/>
              <a:gd name="connsiteY2" fmla="*/ 2172894 h 2172894"/>
              <a:gd name="connsiteX3" fmla="*/ 0 w 2172893"/>
              <a:gd name="connsiteY3" fmla="*/ 1086447 h 2172894"/>
              <a:gd name="connsiteX4" fmla="*/ 1086446 w 2172893"/>
              <a:gd name="connsiteY4" fmla="*/ 0 h 217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893" h="2172894">
                <a:moveTo>
                  <a:pt x="1086446" y="0"/>
                </a:moveTo>
                <a:cubicBezTo>
                  <a:pt x="1686471" y="0"/>
                  <a:pt x="2172893" y="486422"/>
                  <a:pt x="2172893" y="1086447"/>
                </a:cubicBezTo>
                <a:cubicBezTo>
                  <a:pt x="2172893" y="1686484"/>
                  <a:pt x="1686471" y="2172894"/>
                  <a:pt x="1086446" y="2172894"/>
                </a:cubicBezTo>
                <a:cubicBezTo>
                  <a:pt x="486422" y="2172894"/>
                  <a:pt x="0" y="1686484"/>
                  <a:pt x="0" y="1086447"/>
                </a:cubicBezTo>
                <a:cubicBezTo>
                  <a:pt x="0" y="486422"/>
                  <a:pt x="486422" y="0"/>
                  <a:pt x="1086446" y="0"/>
                </a:cubicBezTo>
                <a:close/>
              </a:path>
            </a:pathLst>
          </a:custGeom>
        </p:spPr>
        <p:txBody>
          <a:bodyPr wrap="square">
            <a:noAutofit/>
          </a:bodyPr>
          <a:lstStyle/>
          <a:p>
            <a:endParaRPr lang="ru-RU"/>
          </a:p>
        </p:txBody>
      </p:sp>
      <p:sp>
        <p:nvSpPr>
          <p:cNvPr id="15" name="Placeholder 2">
            <a:extLst>
              <a:ext uri="{FF2B5EF4-FFF2-40B4-BE49-F238E27FC236}">
                <a16:creationId xmlns:a16="http://schemas.microsoft.com/office/drawing/2014/main" id="{A2681B58-D236-428A-8E8D-B6952396FCA1}"/>
              </a:ext>
            </a:extLst>
          </p:cNvPr>
          <p:cNvSpPr>
            <a:spLocks noGrp="1"/>
          </p:cNvSpPr>
          <p:nvPr>
            <p:ph type="pic" sz="quarter" idx="11"/>
          </p:nvPr>
        </p:nvSpPr>
        <p:spPr>
          <a:xfrm>
            <a:off x="11105556" y="4363426"/>
            <a:ext cx="2172893" cy="2172894"/>
          </a:xfrm>
          <a:custGeom>
            <a:avLst/>
            <a:gdLst>
              <a:gd name="connsiteX0" fmla="*/ 1086446 w 2172893"/>
              <a:gd name="connsiteY0" fmla="*/ 0 h 2172894"/>
              <a:gd name="connsiteX1" fmla="*/ 2172893 w 2172893"/>
              <a:gd name="connsiteY1" fmla="*/ 1086447 h 2172894"/>
              <a:gd name="connsiteX2" fmla="*/ 1086446 w 2172893"/>
              <a:gd name="connsiteY2" fmla="*/ 2172894 h 2172894"/>
              <a:gd name="connsiteX3" fmla="*/ 0 w 2172893"/>
              <a:gd name="connsiteY3" fmla="*/ 1086447 h 2172894"/>
              <a:gd name="connsiteX4" fmla="*/ 1086446 w 2172893"/>
              <a:gd name="connsiteY4" fmla="*/ 0 h 217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893" h="2172894">
                <a:moveTo>
                  <a:pt x="1086446" y="0"/>
                </a:moveTo>
                <a:cubicBezTo>
                  <a:pt x="1686471" y="0"/>
                  <a:pt x="2172893" y="486422"/>
                  <a:pt x="2172893" y="1086447"/>
                </a:cubicBezTo>
                <a:cubicBezTo>
                  <a:pt x="2172893" y="1686484"/>
                  <a:pt x="1686471" y="2172894"/>
                  <a:pt x="1086446" y="2172894"/>
                </a:cubicBezTo>
                <a:cubicBezTo>
                  <a:pt x="486422" y="2172894"/>
                  <a:pt x="0" y="1686484"/>
                  <a:pt x="0" y="1086447"/>
                </a:cubicBezTo>
                <a:cubicBezTo>
                  <a:pt x="0" y="486422"/>
                  <a:pt x="486422" y="0"/>
                  <a:pt x="1086446" y="0"/>
                </a:cubicBezTo>
                <a:close/>
              </a:path>
            </a:pathLst>
          </a:custGeom>
        </p:spPr>
        <p:txBody>
          <a:bodyPr wrap="square">
            <a:noAutofit/>
          </a:bodyPr>
          <a:lstStyle/>
          <a:p>
            <a:endParaRPr lang="ru-RU"/>
          </a:p>
        </p:txBody>
      </p:sp>
      <p:sp>
        <p:nvSpPr>
          <p:cNvPr id="16" name="Placeholder 3">
            <a:extLst>
              <a:ext uri="{FF2B5EF4-FFF2-40B4-BE49-F238E27FC236}">
                <a16:creationId xmlns:a16="http://schemas.microsoft.com/office/drawing/2014/main" id="{A2258C8C-B660-4BD3-A30A-B7C9E1BAE38C}"/>
              </a:ext>
            </a:extLst>
          </p:cNvPr>
          <p:cNvSpPr>
            <a:spLocks noGrp="1"/>
          </p:cNvSpPr>
          <p:nvPr>
            <p:ph type="pic" sz="quarter" idx="12"/>
          </p:nvPr>
        </p:nvSpPr>
        <p:spPr>
          <a:xfrm>
            <a:off x="16781040" y="4363426"/>
            <a:ext cx="2172894" cy="2172894"/>
          </a:xfrm>
          <a:custGeom>
            <a:avLst/>
            <a:gdLst>
              <a:gd name="connsiteX0" fmla="*/ 1086448 w 2172894"/>
              <a:gd name="connsiteY0" fmla="*/ 0 h 2172894"/>
              <a:gd name="connsiteX1" fmla="*/ 2172894 w 2172894"/>
              <a:gd name="connsiteY1" fmla="*/ 1086447 h 2172894"/>
              <a:gd name="connsiteX2" fmla="*/ 1086448 w 2172894"/>
              <a:gd name="connsiteY2" fmla="*/ 2172894 h 2172894"/>
              <a:gd name="connsiteX3" fmla="*/ 0 w 2172894"/>
              <a:gd name="connsiteY3" fmla="*/ 1086447 h 2172894"/>
              <a:gd name="connsiteX4" fmla="*/ 1086448 w 2172894"/>
              <a:gd name="connsiteY4" fmla="*/ 0 h 217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894" h="2172894">
                <a:moveTo>
                  <a:pt x="1086448" y="0"/>
                </a:moveTo>
                <a:cubicBezTo>
                  <a:pt x="1686472" y="0"/>
                  <a:pt x="2172894" y="486422"/>
                  <a:pt x="2172894" y="1086447"/>
                </a:cubicBezTo>
                <a:cubicBezTo>
                  <a:pt x="2172894" y="1686484"/>
                  <a:pt x="1686472" y="2172894"/>
                  <a:pt x="1086448" y="2172894"/>
                </a:cubicBezTo>
                <a:cubicBezTo>
                  <a:pt x="486424" y="2172894"/>
                  <a:pt x="0" y="1686484"/>
                  <a:pt x="0" y="1086447"/>
                </a:cubicBezTo>
                <a:cubicBezTo>
                  <a:pt x="0" y="486422"/>
                  <a:pt x="486424" y="0"/>
                  <a:pt x="1086448"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98576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0" presetClass="path" presetSubtype="0" decel="100000" fill="hold" grpId="1" nodeType="withEffect" nodePh="1">
                                  <p:stCondLst>
                                    <p:cond delay="0"/>
                                  </p:stCondLst>
                                  <p:endCondLst>
                                    <p:cond evt="begin" delay="0">
                                      <p:tn val="8"/>
                                    </p:cond>
                                  </p:endCondLst>
                                  <p:childTnLst>
                                    <p:animMotion origin="layout" path="M 8.33333E-7 -1.11111E-6 L 8.33333E-7 0.24607 " pathEditMode="relative" rAng="0" ptsTypes="AA">
                                      <p:cBhvr>
                                        <p:cTn id="9" dur="750" spd="-100000" fill="hold"/>
                                        <p:tgtEl>
                                          <p:spTgt spid="14"/>
                                        </p:tgtEl>
                                        <p:attrNameLst>
                                          <p:attrName>ppt_x</p:attrName>
                                          <p:attrName>ppt_y</p:attrName>
                                        </p:attrNameLst>
                                      </p:cBhvr>
                                      <p:rCtr x="0" y="12303"/>
                                    </p:animMotion>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0" presetClass="path" presetSubtype="0" decel="100000" fill="hold" grpId="1" nodeType="withEffect" nodePh="1">
                                  <p:stCondLst>
                                    <p:cond delay="250"/>
                                  </p:stCondLst>
                                  <p:endCondLst>
                                    <p:cond evt="begin" delay="0">
                                      <p:tn val="13"/>
                                    </p:cond>
                                  </p:endCondLst>
                                  <p:childTnLst>
                                    <p:animMotion origin="layout" path="M 8.33333E-7 -1.11111E-6 L 8.33333E-7 0.24607 " pathEditMode="relative" rAng="0" ptsTypes="AA">
                                      <p:cBhvr>
                                        <p:cTn id="14" dur="750" spd="-100000" fill="hold"/>
                                        <p:tgtEl>
                                          <p:spTgt spid="15"/>
                                        </p:tgtEl>
                                        <p:attrNameLst>
                                          <p:attrName>ppt_x</p:attrName>
                                          <p:attrName>ppt_y</p:attrName>
                                        </p:attrNameLst>
                                      </p:cBhvr>
                                      <p:rCtr x="0" y="12303"/>
                                    </p:animMotion>
                                  </p:childTnLst>
                                </p:cTn>
                              </p:par>
                              <p:par>
                                <p:cTn id="15" presetID="10" presetClass="entr" presetSubtype="0" fill="hold" grpId="0" nodeType="withEffect" nodePh="1">
                                  <p:stCondLst>
                                    <p:cond delay="500"/>
                                  </p:stCondLst>
                                  <p:endCondLst>
                                    <p:cond evt="begin" delay="0">
                                      <p:tn val="15"/>
                                    </p:cond>
                                  </p:end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childTnLst>
                                </p:cTn>
                              </p:par>
                              <p:par>
                                <p:cTn id="18" presetID="0" presetClass="path" presetSubtype="0" decel="100000" fill="hold" grpId="1" nodeType="withEffect" nodePh="1">
                                  <p:stCondLst>
                                    <p:cond delay="500"/>
                                  </p:stCondLst>
                                  <p:endCondLst>
                                    <p:cond evt="begin" delay="0">
                                      <p:tn val="18"/>
                                    </p:cond>
                                  </p:endCondLst>
                                  <p:childTnLst>
                                    <p:animMotion origin="layout" path="M 8.33333E-7 -1.11111E-6 L 8.33333E-7 0.24607 " pathEditMode="relative" rAng="0" ptsTypes="AA">
                                      <p:cBhvr>
                                        <p:cTn id="19" dur="750" spd="-100000" fill="hold"/>
                                        <p:tgtEl>
                                          <p:spTgt spid="16"/>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Our Team">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37" name="Placeholder 4">
            <a:extLst>
              <a:ext uri="{FF2B5EF4-FFF2-40B4-BE49-F238E27FC236}">
                <a16:creationId xmlns:a16="http://schemas.microsoft.com/office/drawing/2014/main" id="{B6ECCCB2-6BB2-4A02-9A8A-4B0CD40C5EAE}"/>
              </a:ext>
            </a:extLst>
          </p:cNvPr>
          <p:cNvSpPr>
            <a:spLocks noGrp="1"/>
          </p:cNvSpPr>
          <p:nvPr>
            <p:ph type="pic" sz="quarter" idx="13"/>
          </p:nvPr>
        </p:nvSpPr>
        <p:spPr>
          <a:xfrm>
            <a:off x="16586856" y="4832349"/>
            <a:ext cx="4426121" cy="4426146"/>
          </a:xfrm>
          <a:custGeom>
            <a:avLst/>
            <a:gdLst>
              <a:gd name="connsiteX0" fmla="*/ 2213033 w 4426121"/>
              <a:gd name="connsiteY0" fmla="*/ 0 h 4426146"/>
              <a:gd name="connsiteX1" fmla="*/ 4426121 w 4426121"/>
              <a:gd name="connsiteY1" fmla="*/ 2213073 h 4426146"/>
              <a:gd name="connsiteX2" fmla="*/ 2213047 w 4426121"/>
              <a:gd name="connsiteY2" fmla="*/ 4426146 h 4426146"/>
              <a:gd name="connsiteX3" fmla="*/ 1 w 4426121"/>
              <a:gd name="connsiteY3" fmla="*/ 2213086 h 4426146"/>
              <a:gd name="connsiteX4" fmla="*/ 2213033 w 4426121"/>
              <a:gd name="connsiteY4" fmla="*/ 0 h 442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6121" h="4426146">
                <a:moveTo>
                  <a:pt x="2213033" y="0"/>
                </a:moveTo>
                <a:cubicBezTo>
                  <a:pt x="3435301" y="0"/>
                  <a:pt x="4426107" y="990831"/>
                  <a:pt x="4426121" y="2213073"/>
                </a:cubicBezTo>
                <a:cubicBezTo>
                  <a:pt x="4426121" y="3435314"/>
                  <a:pt x="3435289" y="4426146"/>
                  <a:pt x="2213047" y="4426146"/>
                </a:cubicBezTo>
                <a:cubicBezTo>
                  <a:pt x="990819" y="4426132"/>
                  <a:pt x="1" y="3435300"/>
                  <a:pt x="1" y="2213086"/>
                </a:cubicBezTo>
                <a:cubicBezTo>
                  <a:pt x="-12" y="990845"/>
                  <a:pt x="990807" y="13"/>
                  <a:pt x="2213033" y="0"/>
                </a:cubicBezTo>
                <a:close/>
              </a:path>
            </a:pathLst>
          </a:custGeom>
        </p:spPr>
        <p:txBody>
          <a:bodyPr wrap="square">
            <a:noAutofit/>
          </a:bodyPr>
          <a:lstStyle/>
          <a:p>
            <a:endParaRPr lang="ru-RU"/>
          </a:p>
        </p:txBody>
      </p:sp>
      <p:sp>
        <p:nvSpPr>
          <p:cNvPr id="36" name="Placeholder 3">
            <a:extLst>
              <a:ext uri="{FF2B5EF4-FFF2-40B4-BE49-F238E27FC236}">
                <a16:creationId xmlns:a16="http://schemas.microsoft.com/office/drawing/2014/main" id="{2A17DA93-0389-4861-81B1-5987E461EA44}"/>
              </a:ext>
            </a:extLst>
          </p:cNvPr>
          <p:cNvSpPr>
            <a:spLocks noGrp="1"/>
          </p:cNvSpPr>
          <p:nvPr>
            <p:ph type="pic" sz="quarter" idx="12"/>
          </p:nvPr>
        </p:nvSpPr>
        <p:spPr>
          <a:xfrm>
            <a:off x="12452238" y="4550448"/>
            <a:ext cx="4917922" cy="4917938"/>
          </a:xfrm>
          <a:custGeom>
            <a:avLst/>
            <a:gdLst>
              <a:gd name="connsiteX0" fmla="*/ 2458927 w 4917922"/>
              <a:gd name="connsiteY0" fmla="*/ 0 h 4917938"/>
              <a:gd name="connsiteX1" fmla="*/ 4917922 w 4917922"/>
              <a:gd name="connsiteY1" fmla="*/ 2458969 h 4917938"/>
              <a:gd name="connsiteX2" fmla="*/ 2458941 w 4917922"/>
              <a:gd name="connsiteY2" fmla="*/ 4917938 h 4917938"/>
              <a:gd name="connsiteX3" fmla="*/ 0 w 4917922"/>
              <a:gd name="connsiteY3" fmla="*/ 2458982 h 4917938"/>
              <a:gd name="connsiteX4" fmla="*/ 2458927 w 4917922"/>
              <a:gd name="connsiteY4" fmla="*/ 0 h 491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7922" h="4917938">
                <a:moveTo>
                  <a:pt x="2458927" y="0"/>
                </a:moveTo>
                <a:cubicBezTo>
                  <a:pt x="3817002" y="0"/>
                  <a:pt x="4917910" y="1100921"/>
                  <a:pt x="4917922" y="2458969"/>
                </a:cubicBezTo>
                <a:cubicBezTo>
                  <a:pt x="4917922" y="3817016"/>
                  <a:pt x="3816988" y="4917938"/>
                  <a:pt x="2458941" y="4917938"/>
                </a:cubicBezTo>
                <a:cubicBezTo>
                  <a:pt x="1100920" y="4917924"/>
                  <a:pt x="0" y="3817003"/>
                  <a:pt x="0" y="2458982"/>
                </a:cubicBezTo>
                <a:cubicBezTo>
                  <a:pt x="0" y="1100935"/>
                  <a:pt x="1100907" y="13"/>
                  <a:pt x="2458927" y="0"/>
                </a:cubicBezTo>
                <a:close/>
              </a:path>
            </a:pathLst>
          </a:custGeom>
        </p:spPr>
        <p:txBody>
          <a:bodyPr wrap="square">
            <a:noAutofit/>
          </a:bodyPr>
          <a:lstStyle/>
          <a:p>
            <a:endParaRPr lang="ru-RU"/>
          </a:p>
        </p:txBody>
      </p:sp>
      <p:sp>
        <p:nvSpPr>
          <p:cNvPr id="35" name="Placeholder 2">
            <a:extLst>
              <a:ext uri="{FF2B5EF4-FFF2-40B4-BE49-F238E27FC236}">
                <a16:creationId xmlns:a16="http://schemas.microsoft.com/office/drawing/2014/main" id="{40DE4BF3-A87E-4132-A74E-E7456975B83C}"/>
              </a:ext>
            </a:extLst>
          </p:cNvPr>
          <p:cNvSpPr>
            <a:spLocks noGrp="1"/>
          </p:cNvSpPr>
          <p:nvPr>
            <p:ph type="pic" sz="quarter" idx="11"/>
          </p:nvPr>
        </p:nvSpPr>
        <p:spPr>
          <a:xfrm>
            <a:off x="7937689" y="4237218"/>
            <a:ext cx="5464352" cy="5464378"/>
          </a:xfrm>
          <a:custGeom>
            <a:avLst/>
            <a:gdLst>
              <a:gd name="connsiteX0" fmla="*/ 2732157 w 5464352"/>
              <a:gd name="connsiteY0" fmla="*/ 0 h 5464378"/>
              <a:gd name="connsiteX1" fmla="*/ 5464352 w 5464352"/>
              <a:gd name="connsiteY1" fmla="*/ 2732195 h 5464378"/>
              <a:gd name="connsiteX2" fmla="*/ 2732169 w 5464352"/>
              <a:gd name="connsiteY2" fmla="*/ 5464378 h 5464378"/>
              <a:gd name="connsiteX3" fmla="*/ 1 w 5464352"/>
              <a:gd name="connsiteY3" fmla="*/ 2732209 h 5464378"/>
              <a:gd name="connsiteX4" fmla="*/ 2732157 w 5464352"/>
              <a:gd name="connsiteY4" fmla="*/ 0 h 546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352" h="5464378">
                <a:moveTo>
                  <a:pt x="2732157" y="0"/>
                </a:moveTo>
                <a:cubicBezTo>
                  <a:pt x="4241115" y="0"/>
                  <a:pt x="5464338" y="1223250"/>
                  <a:pt x="5464352" y="2732195"/>
                </a:cubicBezTo>
                <a:cubicBezTo>
                  <a:pt x="5464352" y="4241141"/>
                  <a:pt x="4241101" y="5464378"/>
                  <a:pt x="2732169" y="5464378"/>
                </a:cubicBezTo>
                <a:cubicBezTo>
                  <a:pt x="1223238" y="5464364"/>
                  <a:pt x="1" y="4241128"/>
                  <a:pt x="1" y="2732209"/>
                </a:cubicBezTo>
                <a:cubicBezTo>
                  <a:pt x="-12" y="1223264"/>
                  <a:pt x="1223225" y="27"/>
                  <a:pt x="2732157" y="0"/>
                </a:cubicBezTo>
                <a:close/>
              </a:path>
            </a:pathLst>
          </a:custGeom>
        </p:spPr>
        <p:txBody>
          <a:bodyPr wrap="square">
            <a:noAutofit/>
          </a:bodyPr>
          <a:lstStyle/>
          <a:p>
            <a:endParaRPr lang="ru-RU"/>
          </a:p>
        </p:txBody>
      </p:sp>
      <p:sp>
        <p:nvSpPr>
          <p:cNvPr id="34" name="Placeholder 1">
            <a:extLst>
              <a:ext uri="{FF2B5EF4-FFF2-40B4-BE49-F238E27FC236}">
                <a16:creationId xmlns:a16="http://schemas.microsoft.com/office/drawing/2014/main" id="{2F939F11-C68F-4DCD-B449-7A8C10D4BAC6}"/>
              </a:ext>
            </a:extLst>
          </p:cNvPr>
          <p:cNvSpPr>
            <a:spLocks noGrp="1"/>
          </p:cNvSpPr>
          <p:nvPr>
            <p:ph type="pic" sz="quarter" idx="10"/>
          </p:nvPr>
        </p:nvSpPr>
        <p:spPr>
          <a:xfrm>
            <a:off x="2874855" y="3889200"/>
            <a:ext cx="6071488" cy="6071528"/>
          </a:xfrm>
          <a:custGeom>
            <a:avLst/>
            <a:gdLst>
              <a:gd name="connsiteX0" fmla="*/ 3035711 w 6071488"/>
              <a:gd name="connsiteY0" fmla="*/ 0 h 6071528"/>
              <a:gd name="connsiteX1" fmla="*/ 6071488 w 6071488"/>
              <a:gd name="connsiteY1" fmla="*/ 3035764 h 6071528"/>
              <a:gd name="connsiteX2" fmla="*/ 3035724 w 6071488"/>
              <a:gd name="connsiteY2" fmla="*/ 6071528 h 6071528"/>
              <a:gd name="connsiteX3" fmla="*/ 1 w 6071488"/>
              <a:gd name="connsiteY3" fmla="*/ 3035777 h 6071528"/>
              <a:gd name="connsiteX4" fmla="*/ 3035711 w 6071488"/>
              <a:gd name="connsiteY4" fmla="*/ 0 h 607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1488" h="6071528">
                <a:moveTo>
                  <a:pt x="3035711" y="0"/>
                </a:moveTo>
                <a:cubicBezTo>
                  <a:pt x="4712338" y="0"/>
                  <a:pt x="6071461" y="1359163"/>
                  <a:pt x="6071488" y="3035764"/>
                </a:cubicBezTo>
                <a:cubicBezTo>
                  <a:pt x="6071488" y="4712364"/>
                  <a:pt x="4712324" y="6071528"/>
                  <a:pt x="3035724" y="6071528"/>
                </a:cubicBezTo>
                <a:cubicBezTo>
                  <a:pt x="1359151" y="6071514"/>
                  <a:pt x="1" y="4712338"/>
                  <a:pt x="1" y="3035777"/>
                </a:cubicBezTo>
                <a:cubicBezTo>
                  <a:pt x="-26" y="1359177"/>
                  <a:pt x="1359124" y="13"/>
                  <a:pt x="3035711"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859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6" presetClass="emph" presetSubtype="0" decel="100000" fill="hold" grpId="1" nodeType="withEffect" nodePh="1">
                                  <p:stCondLst>
                                    <p:cond delay="1500"/>
                                  </p:stCondLst>
                                  <p:endCondLst>
                                    <p:cond evt="begin" delay="0">
                                      <p:tn val="10"/>
                                    </p:cond>
                                  </p:endCondLst>
                                  <p:childTnLst>
                                    <p:animScale>
                                      <p:cBhvr>
                                        <p:cTn id="11" dur="250" fill="hold"/>
                                        <p:tgtEl>
                                          <p:spTgt spid="34"/>
                                        </p:tgtEl>
                                      </p:cBhvr>
                                      <p:by x="90000" y="90000"/>
                                    </p:animScale>
                                  </p:childTnLst>
                                </p:cTn>
                              </p:par>
                              <p:par>
                                <p:cTn id="12" presetID="53" presetClass="entr" presetSubtype="16" fill="hold" grpId="0" nodeType="withEffect" nodePh="1">
                                  <p:stCondLst>
                                    <p:cond delay="750"/>
                                  </p:stCondLst>
                                  <p:endCondLst>
                                    <p:cond evt="begin" delay="0">
                                      <p:tn val="12"/>
                                    </p:cond>
                                  </p:end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par>
                                <p:cTn id="17" presetID="6" presetClass="emph" presetSubtype="0" decel="100000" fill="hold" grpId="1" nodeType="withEffect" nodePh="1">
                                  <p:stCondLst>
                                    <p:cond delay="1250"/>
                                  </p:stCondLst>
                                  <p:endCondLst>
                                    <p:cond evt="begin" delay="0">
                                      <p:tn val="17"/>
                                    </p:cond>
                                  </p:endCondLst>
                                  <p:childTnLst>
                                    <p:animScale>
                                      <p:cBhvr>
                                        <p:cTn id="18" dur="250" fill="hold"/>
                                        <p:tgtEl>
                                          <p:spTgt spid="35"/>
                                        </p:tgtEl>
                                      </p:cBhvr>
                                      <p:by x="90000" y="90000"/>
                                    </p:animScale>
                                  </p:childTnLst>
                                </p:cTn>
                              </p:par>
                              <p:par>
                                <p:cTn id="19" presetID="53" presetClass="entr" presetSubtype="16" fill="hold" grpId="0" nodeType="withEffect" nodePh="1">
                                  <p:stCondLst>
                                    <p:cond delay="500"/>
                                  </p:stCondLst>
                                  <p:endCondLst>
                                    <p:cond evt="begin" delay="0">
                                      <p:tn val="19"/>
                                    </p:cond>
                                  </p:end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par>
                                <p:cTn id="24" presetID="6" presetClass="emph" presetSubtype="0" decel="100000" fill="hold" grpId="1" nodeType="withEffect" nodePh="1">
                                  <p:stCondLst>
                                    <p:cond delay="1000"/>
                                  </p:stCondLst>
                                  <p:endCondLst>
                                    <p:cond evt="begin" delay="0">
                                      <p:tn val="24"/>
                                    </p:cond>
                                  </p:endCondLst>
                                  <p:childTnLst>
                                    <p:animScale>
                                      <p:cBhvr>
                                        <p:cTn id="25" dur="250" fill="hold"/>
                                        <p:tgtEl>
                                          <p:spTgt spid="36"/>
                                        </p:tgtEl>
                                      </p:cBhvr>
                                      <p:by x="90000" y="90000"/>
                                    </p:animScale>
                                  </p:childTnLst>
                                </p:cTn>
                              </p:par>
                              <p:par>
                                <p:cTn id="26" presetID="53" presetClass="entr" presetSubtype="16" fill="hold" grpId="0" nodeType="withEffect" nodePh="1">
                                  <p:stCondLst>
                                    <p:cond delay="250"/>
                                  </p:stCondLst>
                                  <p:endCondLst>
                                    <p:cond evt="begin" delay="0">
                                      <p:tn val="26"/>
                                    </p:cond>
                                  </p:end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par>
                                <p:cTn id="31" presetID="6" presetClass="emph" presetSubtype="0" decel="100000" fill="hold" grpId="1" nodeType="withEffect" nodePh="1">
                                  <p:stCondLst>
                                    <p:cond delay="750"/>
                                  </p:stCondLst>
                                  <p:endCondLst>
                                    <p:cond evt="begin" delay="0">
                                      <p:tn val="31"/>
                                    </p:cond>
                                  </p:endCondLst>
                                  <p:childTnLst>
                                    <p:animScale>
                                      <p:cBhvr>
                                        <p:cTn id="32" dur="250" fill="hold"/>
                                        <p:tgtEl>
                                          <p:spTgt spid="3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6" grpId="0"/>
      <p:bldP spid="36" grpId="1"/>
      <p:bldP spid="35" grpId="0"/>
      <p:bldP spid="35" grpId="1"/>
      <p:bldP spid="34" grpId="0"/>
      <p:bldP spid="3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Our Project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23" name="Placeholder 1">
            <a:extLst>
              <a:ext uri="{FF2B5EF4-FFF2-40B4-BE49-F238E27FC236}">
                <a16:creationId xmlns:a16="http://schemas.microsoft.com/office/drawing/2014/main" id="{3D36C6B4-5F1E-41B1-8E12-7BAA5D33EB11}"/>
              </a:ext>
            </a:extLst>
          </p:cNvPr>
          <p:cNvSpPr>
            <a:spLocks noGrp="1"/>
          </p:cNvSpPr>
          <p:nvPr>
            <p:ph type="pic" sz="quarter" idx="19"/>
          </p:nvPr>
        </p:nvSpPr>
        <p:spPr>
          <a:xfrm rot="1200000">
            <a:off x="3810407" y="4636194"/>
            <a:ext cx="4339918" cy="4101417"/>
          </a:xfrm>
          <a:custGeom>
            <a:avLst/>
            <a:gdLst>
              <a:gd name="connsiteX0" fmla="*/ 4137669 w 4339918"/>
              <a:gd name="connsiteY0" fmla="*/ 1 h 4101417"/>
              <a:gd name="connsiteX1" fmla="*/ 4339916 w 4339918"/>
              <a:gd name="connsiteY1" fmla="*/ 202245 h 4101417"/>
              <a:gd name="connsiteX2" fmla="*/ 4339918 w 4339918"/>
              <a:gd name="connsiteY2" fmla="*/ 3899180 h 4101417"/>
              <a:gd name="connsiteX3" fmla="*/ 4137669 w 4339918"/>
              <a:gd name="connsiteY3" fmla="*/ 4101415 h 4101417"/>
              <a:gd name="connsiteX4" fmla="*/ 202233 w 4339918"/>
              <a:gd name="connsiteY4" fmla="*/ 4101417 h 4101417"/>
              <a:gd name="connsiteX5" fmla="*/ 2 w 4339918"/>
              <a:gd name="connsiteY5" fmla="*/ 3899181 h 4101417"/>
              <a:gd name="connsiteX6" fmla="*/ 1 w 4339918"/>
              <a:gd name="connsiteY6" fmla="*/ 202246 h 4101417"/>
              <a:gd name="connsiteX7" fmla="*/ 123515 w 4339918"/>
              <a:gd name="connsiteY7" fmla="*/ 15895 h 4101417"/>
              <a:gd name="connsiteX8" fmla="*/ 202233 w 4339918"/>
              <a:gd name="connsiteY8" fmla="*/ 3 h 4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918" h="4101417">
                <a:moveTo>
                  <a:pt x="4137669" y="1"/>
                </a:moveTo>
                <a:cubicBezTo>
                  <a:pt x="4249370" y="-1"/>
                  <a:pt x="4339913" y="90544"/>
                  <a:pt x="4339916" y="202245"/>
                </a:cubicBezTo>
                <a:lnTo>
                  <a:pt x="4339918" y="3899180"/>
                </a:lnTo>
                <a:cubicBezTo>
                  <a:pt x="4339916" y="4010870"/>
                  <a:pt x="4249371" y="4101413"/>
                  <a:pt x="4137669" y="4101415"/>
                </a:cubicBezTo>
                <a:lnTo>
                  <a:pt x="202233" y="4101417"/>
                </a:lnTo>
                <a:cubicBezTo>
                  <a:pt x="90544" y="4101416"/>
                  <a:pt x="-3" y="4010858"/>
                  <a:pt x="2" y="3899181"/>
                </a:cubicBezTo>
                <a:lnTo>
                  <a:pt x="1" y="202246"/>
                </a:lnTo>
                <a:cubicBezTo>
                  <a:pt x="-1" y="118470"/>
                  <a:pt x="50931" y="46596"/>
                  <a:pt x="123515" y="15895"/>
                </a:cubicBezTo>
                <a:cubicBezTo>
                  <a:pt x="147710" y="5661"/>
                  <a:pt x="174311" y="2"/>
                  <a:pt x="202233" y="3"/>
                </a:cubicBezTo>
                <a:close/>
              </a:path>
            </a:pathLst>
          </a:custGeom>
        </p:spPr>
        <p:txBody>
          <a:bodyPr wrap="square">
            <a:noAutofit/>
          </a:bodyPr>
          <a:lstStyle/>
          <a:p>
            <a:endParaRPr lang="ru-RU"/>
          </a:p>
        </p:txBody>
      </p:sp>
      <p:sp>
        <p:nvSpPr>
          <p:cNvPr id="24" name="Placeholder 2">
            <a:extLst>
              <a:ext uri="{FF2B5EF4-FFF2-40B4-BE49-F238E27FC236}">
                <a16:creationId xmlns:a16="http://schemas.microsoft.com/office/drawing/2014/main" id="{72719060-F575-4ED5-A522-CC8DBC2489A7}"/>
              </a:ext>
            </a:extLst>
          </p:cNvPr>
          <p:cNvSpPr>
            <a:spLocks noGrp="1"/>
          </p:cNvSpPr>
          <p:nvPr>
            <p:ph type="pic" sz="quarter" idx="20"/>
          </p:nvPr>
        </p:nvSpPr>
        <p:spPr>
          <a:xfrm rot="1200000">
            <a:off x="10107562" y="4636191"/>
            <a:ext cx="4339918" cy="4101417"/>
          </a:xfrm>
          <a:custGeom>
            <a:avLst/>
            <a:gdLst>
              <a:gd name="connsiteX0" fmla="*/ 4137669 w 4339918"/>
              <a:gd name="connsiteY0" fmla="*/ 1 h 4101417"/>
              <a:gd name="connsiteX1" fmla="*/ 4339916 w 4339918"/>
              <a:gd name="connsiteY1" fmla="*/ 202245 h 4101417"/>
              <a:gd name="connsiteX2" fmla="*/ 4339918 w 4339918"/>
              <a:gd name="connsiteY2" fmla="*/ 3899180 h 4101417"/>
              <a:gd name="connsiteX3" fmla="*/ 4137669 w 4339918"/>
              <a:gd name="connsiteY3" fmla="*/ 4101415 h 4101417"/>
              <a:gd name="connsiteX4" fmla="*/ 202233 w 4339918"/>
              <a:gd name="connsiteY4" fmla="*/ 4101417 h 4101417"/>
              <a:gd name="connsiteX5" fmla="*/ 2 w 4339918"/>
              <a:gd name="connsiteY5" fmla="*/ 3899181 h 4101417"/>
              <a:gd name="connsiteX6" fmla="*/ 1 w 4339918"/>
              <a:gd name="connsiteY6" fmla="*/ 202246 h 4101417"/>
              <a:gd name="connsiteX7" fmla="*/ 123515 w 4339918"/>
              <a:gd name="connsiteY7" fmla="*/ 15895 h 4101417"/>
              <a:gd name="connsiteX8" fmla="*/ 202233 w 4339918"/>
              <a:gd name="connsiteY8" fmla="*/ 3 h 4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918" h="4101417">
                <a:moveTo>
                  <a:pt x="4137669" y="1"/>
                </a:moveTo>
                <a:cubicBezTo>
                  <a:pt x="4249370" y="-1"/>
                  <a:pt x="4339913" y="90544"/>
                  <a:pt x="4339916" y="202245"/>
                </a:cubicBezTo>
                <a:lnTo>
                  <a:pt x="4339918" y="3899180"/>
                </a:lnTo>
                <a:cubicBezTo>
                  <a:pt x="4339916" y="4010870"/>
                  <a:pt x="4249371" y="4101413"/>
                  <a:pt x="4137669" y="4101415"/>
                </a:cubicBezTo>
                <a:lnTo>
                  <a:pt x="202233" y="4101417"/>
                </a:lnTo>
                <a:cubicBezTo>
                  <a:pt x="90544" y="4101416"/>
                  <a:pt x="-4" y="4010858"/>
                  <a:pt x="2" y="3899181"/>
                </a:cubicBezTo>
                <a:lnTo>
                  <a:pt x="1" y="202246"/>
                </a:lnTo>
                <a:cubicBezTo>
                  <a:pt x="-1" y="118470"/>
                  <a:pt x="50931" y="46596"/>
                  <a:pt x="123515" y="15895"/>
                </a:cubicBezTo>
                <a:cubicBezTo>
                  <a:pt x="147710" y="5661"/>
                  <a:pt x="174311" y="2"/>
                  <a:pt x="202233" y="3"/>
                </a:cubicBezTo>
                <a:close/>
              </a:path>
            </a:pathLst>
          </a:custGeom>
        </p:spPr>
        <p:txBody>
          <a:bodyPr wrap="square">
            <a:noAutofit/>
          </a:bodyPr>
          <a:lstStyle/>
          <a:p>
            <a:endParaRPr lang="ru-RU" dirty="0"/>
          </a:p>
        </p:txBody>
      </p:sp>
      <p:sp>
        <p:nvSpPr>
          <p:cNvPr id="25" name="Placeholder 3">
            <a:extLst>
              <a:ext uri="{FF2B5EF4-FFF2-40B4-BE49-F238E27FC236}">
                <a16:creationId xmlns:a16="http://schemas.microsoft.com/office/drawing/2014/main" id="{B25DE698-E688-4E86-85D3-0A74253AEE8E}"/>
              </a:ext>
            </a:extLst>
          </p:cNvPr>
          <p:cNvSpPr>
            <a:spLocks noGrp="1"/>
          </p:cNvSpPr>
          <p:nvPr>
            <p:ph type="pic" sz="quarter" idx="21"/>
          </p:nvPr>
        </p:nvSpPr>
        <p:spPr>
          <a:xfrm rot="1200000">
            <a:off x="16363448" y="4636193"/>
            <a:ext cx="4339919" cy="4101417"/>
          </a:xfrm>
          <a:custGeom>
            <a:avLst/>
            <a:gdLst>
              <a:gd name="connsiteX0" fmla="*/ 4137669 w 4339919"/>
              <a:gd name="connsiteY0" fmla="*/ 1 h 4101417"/>
              <a:gd name="connsiteX1" fmla="*/ 4339917 w 4339919"/>
              <a:gd name="connsiteY1" fmla="*/ 202245 h 4101417"/>
              <a:gd name="connsiteX2" fmla="*/ 4339919 w 4339919"/>
              <a:gd name="connsiteY2" fmla="*/ 3899180 h 4101417"/>
              <a:gd name="connsiteX3" fmla="*/ 4137671 w 4339919"/>
              <a:gd name="connsiteY3" fmla="*/ 4101415 h 4101417"/>
              <a:gd name="connsiteX4" fmla="*/ 202233 w 4339919"/>
              <a:gd name="connsiteY4" fmla="*/ 4101417 h 4101417"/>
              <a:gd name="connsiteX5" fmla="*/ 3 w 4339919"/>
              <a:gd name="connsiteY5" fmla="*/ 3899181 h 4101417"/>
              <a:gd name="connsiteX6" fmla="*/ 1 w 4339919"/>
              <a:gd name="connsiteY6" fmla="*/ 202246 h 4101417"/>
              <a:gd name="connsiteX7" fmla="*/ 123515 w 4339919"/>
              <a:gd name="connsiteY7" fmla="*/ 15895 h 4101417"/>
              <a:gd name="connsiteX8" fmla="*/ 202233 w 4339919"/>
              <a:gd name="connsiteY8" fmla="*/ 3 h 41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919" h="4101417">
                <a:moveTo>
                  <a:pt x="4137669" y="1"/>
                </a:moveTo>
                <a:cubicBezTo>
                  <a:pt x="4249371" y="-1"/>
                  <a:pt x="4339915" y="90544"/>
                  <a:pt x="4339917" y="202245"/>
                </a:cubicBezTo>
                <a:lnTo>
                  <a:pt x="4339919" y="3899180"/>
                </a:lnTo>
                <a:cubicBezTo>
                  <a:pt x="4339917" y="4010870"/>
                  <a:pt x="4249371" y="4101413"/>
                  <a:pt x="4137671" y="4101415"/>
                </a:cubicBezTo>
                <a:lnTo>
                  <a:pt x="202233" y="4101417"/>
                </a:lnTo>
                <a:cubicBezTo>
                  <a:pt x="90545" y="4101416"/>
                  <a:pt x="-3" y="4010858"/>
                  <a:pt x="3" y="3899181"/>
                </a:cubicBezTo>
                <a:lnTo>
                  <a:pt x="1" y="202246"/>
                </a:lnTo>
                <a:cubicBezTo>
                  <a:pt x="-1" y="118470"/>
                  <a:pt x="50931" y="46596"/>
                  <a:pt x="123515" y="15895"/>
                </a:cubicBezTo>
                <a:cubicBezTo>
                  <a:pt x="147711" y="5661"/>
                  <a:pt x="174311" y="2"/>
                  <a:pt x="202233" y="3"/>
                </a:cubicBezTo>
                <a:close/>
              </a:path>
            </a:pathLst>
          </a:custGeom>
        </p:spPr>
        <p:txBody>
          <a:bodyPr wrap="square">
            <a:noAutofit/>
          </a:bodyPr>
          <a:lstStyle/>
          <a:p>
            <a:endParaRPr lang="ru-RU"/>
          </a:p>
        </p:txBody>
      </p:sp>
    </p:spTree>
    <p:extLst>
      <p:ext uri="{BB962C8B-B14F-4D97-AF65-F5344CB8AC3E}">
        <p14:creationId xmlns:p14="http://schemas.microsoft.com/office/powerpoint/2010/main" val="379934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0" presetClass="path" presetSubtype="0" decel="100000" fill="hold" grpId="1" nodeType="withEffect" nodePh="1">
                                  <p:stCondLst>
                                    <p:cond delay="250"/>
                                  </p:stCondLst>
                                  <p:endCondLst>
                                    <p:cond evt="begin" delay="0">
                                      <p:tn val="8"/>
                                    </p:cond>
                                  </p:endCondLst>
                                  <p:childTnLst>
                                    <p:animMotion origin="layout" path="M 2.60417E-6 0 L 2.60417E-6 0.24606 " pathEditMode="relative" rAng="0" ptsTypes="AA">
                                      <p:cBhvr>
                                        <p:cTn id="9" dur="750" spd="-100000" fill="hold"/>
                                        <p:tgtEl>
                                          <p:spTgt spid="23"/>
                                        </p:tgtEl>
                                        <p:attrNameLst>
                                          <p:attrName>ppt_x</p:attrName>
                                          <p:attrName>ppt_y</p:attrName>
                                        </p:attrNameLst>
                                      </p:cBhvr>
                                      <p:rCtr x="0" y="12303"/>
                                    </p:animMotion>
                                  </p:childTnLst>
                                </p:cTn>
                              </p:par>
                              <p:par>
                                <p:cTn id="10" presetID="10" presetClass="entr" presetSubtype="0" fill="hold" grpId="0" nodeType="withEffect" nodePh="1">
                                  <p:stCondLst>
                                    <p:cond delay="500"/>
                                  </p:stCondLst>
                                  <p:endCondLst>
                                    <p:cond evt="begin" delay="0">
                                      <p:tn val="10"/>
                                    </p:cond>
                                  </p:end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par>
                                <p:cTn id="13" presetID="0" presetClass="path" presetSubtype="0" decel="100000" fill="hold" grpId="1" nodeType="withEffect" nodePh="1">
                                  <p:stCondLst>
                                    <p:cond delay="500"/>
                                  </p:stCondLst>
                                  <p:endCondLst>
                                    <p:cond evt="begin" delay="0">
                                      <p:tn val="13"/>
                                    </p:cond>
                                  </p:endCondLst>
                                  <p:childTnLst>
                                    <p:animMotion origin="layout" path="M 4.375E-6 0 L 4.375E-6 0.24606 " pathEditMode="relative" rAng="0" ptsTypes="AA">
                                      <p:cBhvr>
                                        <p:cTn id="14" dur="750" spd="-100000" fill="hold"/>
                                        <p:tgtEl>
                                          <p:spTgt spid="24"/>
                                        </p:tgtEl>
                                        <p:attrNameLst>
                                          <p:attrName>ppt_x</p:attrName>
                                          <p:attrName>ppt_y</p:attrName>
                                        </p:attrNameLst>
                                      </p:cBhvr>
                                      <p:rCtr x="0" y="12303"/>
                                    </p:animMotion>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0" presetClass="path" presetSubtype="0" decel="100000" fill="hold" grpId="1" nodeType="withEffect" nodePh="1">
                                  <p:stCondLst>
                                    <p:cond delay="750"/>
                                  </p:stCondLst>
                                  <p:endCondLst>
                                    <p:cond evt="begin" delay="0">
                                      <p:tn val="18"/>
                                    </p:cond>
                                  </p:endCondLst>
                                  <p:childTnLst>
                                    <p:animMotion origin="layout" path="M 3.95833E-6 0 L 3.95833E-6 0.24606 " pathEditMode="relative" rAng="0" ptsTypes="AA">
                                      <p:cBhvr>
                                        <p:cTn id="19" dur="750" spd="-100000" fill="hold"/>
                                        <p:tgtEl>
                                          <p:spTgt spid="25"/>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Our Project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8" name="Placeholder 1">
            <a:extLst>
              <a:ext uri="{FF2B5EF4-FFF2-40B4-BE49-F238E27FC236}">
                <a16:creationId xmlns:a16="http://schemas.microsoft.com/office/drawing/2014/main" id="{7034AA28-7D68-44F0-ADD9-6D34DF8C0AFB}"/>
              </a:ext>
            </a:extLst>
          </p:cNvPr>
          <p:cNvSpPr>
            <a:spLocks noGrp="1"/>
          </p:cNvSpPr>
          <p:nvPr>
            <p:ph type="pic" sz="quarter" idx="10"/>
          </p:nvPr>
        </p:nvSpPr>
        <p:spPr>
          <a:xfrm>
            <a:off x="7356521" y="2224655"/>
            <a:ext cx="4143464" cy="4143464"/>
          </a:xfrm>
          <a:custGeom>
            <a:avLst/>
            <a:gdLst>
              <a:gd name="connsiteX0" fmla="*/ 2071725 w 4143464"/>
              <a:gd name="connsiteY0" fmla="*/ 0 h 4143464"/>
              <a:gd name="connsiteX1" fmla="*/ 4143464 w 4143464"/>
              <a:gd name="connsiteY1" fmla="*/ 2071739 h 4143464"/>
              <a:gd name="connsiteX2" fmla="*/ 2071725 w 4143464"/>
              <a:gd name="connsiteY2" fmla="*/ 4143464 h 4143464"/>
              <a:gd name="connsiteX3" fmla="*/ 0 w 4143464"/>
              <a:gd name="connsiteY3" fmla="*/ 2071739 h 4143464"/>
              <a:gd name="connsiteX4" fmla="*/ 2071725 w 4143464"/>
              <a:gd name="connsiteY4" fmla="*/ 0 h 41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464" h="4143464">
                <a:moveTo>
                  <a:pt x="2071725" y="0"/>
                </a:moveTo>
                <a:cubicBezTo>
                  <a:pt x="3215920" y="0"/>
                  <a:pt x="4143464" y="927544"/>
                  <a:pt x="4143464" y="2071739"/>
                </a:cubicBezTo>
                <a:cubicBezTo>
                  <a:pt x="4143464" y="3215920"/>
                  <a:pt x="3215920" y="4143464"/>
                  <a:pt x="2071725" y="4143464"/>
                </a:cubicBezTo>
                <a:cubicBezTo>
                  <a:pt x="927544" y="4143464"/>
                  <a:pt x="0" y="3215920"/>
                  <a:pt x="0" y="2071739"/>
                </a:cubicBezTo>
                <a:cubicBezTo>
                  <a:pt x="0" y="927544"/>
                  <a:pt x="927544" y="0"/>
                  <a:pt x="2071725" y="0"/>
                </a:cubicBezTo>
                <a:close/>
              </a:path>
            </a:pathLst>
          </a:custGeom>
        </p:spPr>
        <p:txBody>
          <a:bodyPr wrap="square">
            <a:noAutofit/>
          </a:bodyPr>
          <a:lstStyle/>
          <a:p>
            <a:endParaRPr lang="ru-RU"/>
          </a:p>
        </p:txBody>
      </p:sp>
      <p:sp>
        <p:nvSpPr>
          <p:cNvPr id="19" name="Placeholder 2">
            <a:extLst>
              <a:ext uri="{FF2B5EF4-FFF2-40B4-BE49-F238E27FC236}">
                <a16:creationId xmlns:a16="http://schemas.microsoft.com/office/drawing/2014/main" id="{8CC786AF-6C2E-4B0E-BBF9-A79BC9B66F7A}"/>
              </a:ext>
            </a:extLst>
          </p:cNvPr>
          <p:cNvSpPr>
            <a:spLocks noGrp="1"/>
          </p:cNvSpPr>
          <p:nvPr>
            <p:ph type="pic" sz="quarter" idx="11"/>
          </p:nvPr>
        </p:nvSpPr>
        <p:spPr>
          <a:xfrm>
            <a:off x="12884034" y="2224655"/>
            <a:ext cx="4143463" cy="4143464"/>
          </a:xfrm>
          <a:custGeom>
            <a:avLst/>
            <a:gdLst>
              <a:gd name="connsiteX0" fmla="*/ 2071725 w 4143463"/>
              <a:gd name="connsiteY0" fmla="*/ 0 h 4143464"/>
              <a:gd name="connsiteX1" fmla="*/ 4143463 w 4143463"/>
              <a:gd name="connsiteY1" fmla="*/ 2071739 h 4143464"/>
              <a:gd name="connsiteX2" fmla="*/ 2071725 w 4143463"/>
              <a:gd name="connsiteY2" fmla="*/ 4143464 h 4143464"/>
              <a:gd name="connsiteX3" fmla="*/ 0 w 4143463"/>
              <a:gd name="connsiteY3" fmla="*/ 2071739 h 4143464"/>
              <a:gd name="connsiteX4" fmla="*/ 2071725 w 4143463"/>
              <a:gd name="connsiteY4" fmla="*/ 0 h 41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463" h="4143464">
                <a:moveTo>
                  <a:pt x="2071725" y="0"/>
                </a:moveTo>
                <a:cubicBezTo>
                  <a:pt x="3215920" y="0"/>
                  <a:pt x="4143463" y="927544"/>
                  <a:pt x="4143463" y="2071739"/>
                </a:cubicBezTo>
                <a:cubicBezTo>
                  <a:pt x="4143463" y="3215920"/>
                  <a:pt x="3215920" y="4143464"/>
                  <a:pt x="2071725" y="4143464"/>
                </a:cubicBezTo>
                <a:cubicBezTo>
                  <a:pt x="927544" y="4143464"/>
                  <a:pt x="0" y="3215920"/>
                  <a:pt x="0" y="2071739"/>
                </a:cubicBezTo>
                <a:cubicBezTo>
                  <a:pt x="0" y="927544"/>
                  <a:pt x="927544" y="0"/>
                  <a:pt x="2071725" y="0"/>
                </a:cubicBezTo>
                <a:close/>
              </a:path>
            </a:pathLst>
          </a:custGeom>
        </p:spPr>
        <p:txBody>
          <a:bodyPr wrap="square">
            <a:noAutofit/>
          </a:bodyPr>
          <a:lstStyle/>
          <a:p>
            <a:endParaRPr lang="ru-RU"/>
          </a:p>
        </p:txBody>
      </p:sp>
      <p:sp>
        <p:nvSpPr>
          <p:cNvPr id="20" name="Placeholder 3">
            <a:extLst>
              <a:ext uri="{FF2B5EF4-FFF2-40B4-BE49-F238E27FC236}">
                <a16:creationId xmlns:a16="http://schemas.microsoft.com/office/drawing/2014/main" id="{6ABE531F-A2FE-41C5-9153-1E32EE3930A7}"/>
              </a:ext>
            </a:extLst>
          </p:cNvPr>
          <p:cNvSpPr>
            <a:spLocks noGrp="1"/>
          </p:cNvSpPr>
          <p:nvPr>
            <p:ph type="pic" sz="quarter" idx="12"/>
          </p:nvPr>
        </p:nvSpPr>
        <p:spPr>
          <a:xfrm>
            <a:off x="7356521" y="7752168"/>
            <a:ext cx="4143464" cy="4143464"/>
          </a:xfrm>
          <a:custGeom>
            <a:avLst/>
            <a:gdLst>
              <a:gd name="connsiteX0" fmla="*/ 2071725 w 4143464"/>
              <a:gd name="connsiteY0" fmla="*/ 0 h 4143464"/>
              <a:gd name="connsiteX1" fmla="*/ 4143464 w 4143464"/>
              <a:gd name="connsiteY1" fmla="*/ 2071726 h 4143464"/>
              <a:gd name="connsiteX2" fmla="*/ 2071725 w 4143464"/>
              <a:gd name="connsiteY2" fmla="*/ 4143464 h 4143464"/>
              <a:gd name="connsiteX3" fmla="*/ 0 w 4143464"/>
              <a:gd name="connsiteY3" fmla="*/ 2071726 h 4143464"/>
              <a:gd name="connsiteX4" fmla="*/ 2071725 w 4143464"/>
              <a:gd name="connsiteY4" fmla="*/ 0 h 41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464" h="4143464">
                <a:moveTo>
                  <a:pt x="2071725" y="0"/>
                </a:moveTo>
                <a:cubicBezTo>
                  <a:pt x="3215920" y="0"/>
                  <a:pt x="4143464" y="927544"/>
                  <a:pt x="4143464" y="2071726"/>
                </a:cubicBezTo>
                <a:cubicBezTo>
                  <a:pt x="4143464" y="3215920"/>
                  <a:pt x="3215920" y="4143464"/>
                  <a:pt x="2071725" y="4143464"/>
                </a:cubicBezTo>
                <a:cubicBezTo>
                  <a:pt x="927544" y="4143464"/>
                  <a:pt x="0" y="3215920"/>
                  <a:pt x="0" y="2071726"/>
                </a:cubicBezTo>
                <a:cubicBezTo>
                  <a:pt x="0" y="927544"/>
                  <a:pt x="927544" y="0"/>
                  <a:pt x="2071725" y="0"/>
                </a:cubicBezTo>
                <a:close/>
              </a:path>
            </a:pathLst>
          </a:custGeom>
        </p:spPr>
        <p:txBody>
          <a:bodyPr wrap="square">
            <a:noAutofit/>
          </a:bodyPr>
          <a:lstStyle/>
          <a:p>
            <a:endParaRPr lang="ru-RU"/>
          </a:p>
        </p:txBody>
      </p:sp>
      <p:sp>
        <p:nvSpPr>
          <p:cNvPr id="21" name="Placeholder 4">
            <a:extLst>
              <a:ext uri="{FF2B5EF4-FFF2-40B4-BE49-F238E27FC236}">
                <a16:creationId xmlns:a16="http://schemas.microsoft.com/office/drawing/2014/main" id="{8368E385-73C7-4674-BD99-EDA933ACF1CD}"/>
              </a:ext>
            </a:extLst>
          </p:cNvPr>
          <p:cNvSpPr>
            <a:spLocks noGrp="1"/>
          </p:cNvSpPr>
          <p:nvPr>
            <p:ph type="pic" sz="quarter" idx="13"/>
          </p:nvPr>
        </p:nvSpPr>
        <p:spPr>
          <a:xfrm>
            <a:off x="12884034" y="7752168"/>
            <a:ext cx="4143463" cy="4143464"/>
          </a:xfrm>
          <a:custGeom>
            <a:avLst/>
            <a:gdLst>
              <a:gd name="connsiteX0" fmla="*/ 2071725 w 4143463"/>
              <a:gd name="connsiteY0" fmla="*/ 0 h 4143464"/>
              <a:gd name="connsiteX1" fmla="*/ 4143463 w 4143463"/>
              <a:gd name="connsiteY1" fmla="*/ 2071726 h 4143464"/>
              <a:gd name="connsiteX2" fmla="*/ 2071725 w 4143463"/>
              <a:gd name="connsiteY2" fmla="*/ 4143464 h 4143464"/>
              <a:gd name="connsiteX3" fmla="*/ 0 w 4143463"/>
              <a:gd name="connsiteY3" fmla="*/ 2071726 h 4143464"/>
              <a:gd name="connsiteX4" fmla="*/ 2071725 w 4143463"/>
              <a:gd name="connsiteY4" fmla="*/ 0 h 41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463" h="4143464">
                <a:moveTo>
                  <a:pt x="2071725" y="0"/>
                </a:moveTo>
                <a:cubicBezTo>
                  <a:pt x="3215920" y="0"/>
                  <a:pt x="4143463" y="927544"/>
                  <a:pt x="4143463" y="2071726"/>
                </a:cubicBezTo>
                <a:cubicBezTo>
                  <a:pt x="4143463" y="3215920"/>
                  <a:pt x="3215920" y="4143464"/>
                  <a:pt x="2071725" y="4143464"/>
                </a:cubicBezTo>
                <a:cubicBezTo>
                  <a:pt x="927544" y="4143464"/>
                  <a:pt x="0" y="3215920"/>
                  <a:pt x="0" y="2071726"/>
                </a:cubicBezTo>
                <a:cubicBezTo>
                  <a:pt x="0" y="927544"/>
                  <a:pt x="927544" y="0"/>
                  <a:pt x="2071725" y="0"/>
                </a:cubicBezTo>
                <a:close/>
              </a:path>
            </a:pathLst>
          </a:custGeom>
        </p:spPr>
        <p:txBody>
          <a:bodyPr wrap="square">
            <a:noAutofit/>
          </a:bodyPr>
          <a:lstStyle/>
          <a:p>
            <a:endParaRPr lang="ru-RU"/>
          </a:p>
        </p:txBody>
      </p:sp>
    </p:spTree>
    <p:extLst>
      <p:ext uri="{BB962C8B-B14F-4D97-AF65-F5344CB8AC3E}">
        <p14:creationId xmlns:p14="http://schemas.microsoft.com/office/powerpoint/2010/main" val="73702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10"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par>
                                <p:cTn id="14" presetID="10" presetClass="entr" presetSubtype="0" fill="hold" grpId="0" nodeType="withEffect" nodePh="1">
                                  <p:stCondLst>
                                    <p:cond delay="250"/>
                                  </p:stCondLst>
                                  <p:endCondLst>
                                    <p:cond evt="begin" delay="0">
                                      <p:tn val="14"/>
                                    </p:cond>
                                  </p:endCondLst>
                                  <p:childTnLst>
                                    <p:set>
                                      <p:cBhvr>
                                        <p:cTn id="15" dur="1" fill="hold">
                                          <p:stCondLst>
                                            <p:cond delay="0"/>
                                          </p:stCondLst>
                                        </p:cTn>
                                        <p:tgtEl>
                                          <p:spTgt spid="21"/>
                                        </p:tgtEl>
                                        <p:attrNameLst>
                                          <p:attrName>style.visibility</p:attrName>
                                        </p:attrNameLst>
                                      </p:cBhvr>
                                      <p:to>
                                        <p:strVal val="visible"/>
                                      </p:to>
                                    </p:set>
                                    <p:animEffect transition="in" filter="fade">
                                      <p:cBhvr>
                                        <p:cTn id="16"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Our Gallery">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7" name="Placeholder 9">
            <a:extLst>
              <a:ext uri="{FF2B5EF4-FFF2-40B4-BE49-F238E27FC236}">
                <a16:creationId xmlns:a16="http://schemas.microsoft.com/office/drawing/2014/main" id="{6582C2B4-A636-4E95-865D-0A4742224E7E}"/>
              </a:ext>
            </a:extLst>
          </p:cNvPr>
          <p:cNvSpPr>
            <a:spLocks noGrp="1"/>
          </p:cNvSpPr>
          <p:nvPr>
            <p:ph type="pic" sz="quarter" idx="10"/>
          </p:nvPr>
        </p:nvSpPr>
        <p:spPr>
          <a:xfrm>
            <a:off x="2767013" y="2636838"/>
            <a:ext cx="4279900" cy="4278312"/>
          </a:xfrm>
          <a:prstGeom prst="rect">
            <a:avLst/>
          </a:prstGeom>
        </p:spPr>
        <p:txBody>
          <a:bodyPr/>
          <a:lstStyle/>
          <a:p>
            <a:endParaRPr lang="ru-RU"/>
          </a:p>
        </p:txBody>
      </p:sp>
      <p:sp>
        <p:nvSpPr>
          <p:cNvPr id="59" name="Placeholder 8">
            <a:extLst>
              <a:ext uri="{FF2B5EF4-FFF2-40B4-BE49-F238E27FC236}">
                <a16:creationId xmlns:a16="http://schemas.microsoft.com/office/drawing/2014/main" id="{74FA35F0-77B2-4A9F-8A99-B5AE19201164}"/>
              </a:ext>
            </a:extLst>
          </p:cNvPr>
          <p:cNvSpPr>
            <a:spLocks noGrp="1"/>
          </p:cNvSpPr>
          <p:nvPr>
            <p:ph type="pic" sz="quarter" idx="11"/>
          </p:nvPr>
        </p:nvSpPr>
        <p:spPr>
          <a:xfrm>
            <a:off x="4906963" y="9921875"/>
            <a:ext cx="2138362" cy="2139950"/>
          </a:xfrm>
          <a:prstGeom prst="rect">
            <a:avLst/>
          </a:prstGeom>
        </p:spPr>
        <p:txBody>
          <a:bodyPr/>
          <a:lstStyle/>
          <a:p>
            <a:endParaRPr lang="ru-RU"/>
          </a:p>
        </p:txBody>
      </p:sp>
      <p:sp>
        <p:nvSpPr>
          <p:cNvPr id="61" name="Placeholder 7">
            <a:extLst>
              <a:ext uri="{FF2B5EF4-FFF2-40B4-BE49-F238E27FC236}">
                <a16:creationId xmlns:a16="http://schemas.microsoft.com/office/drawing/2014/main" id="{D5BB5B7E-0346-47AC-8D55-57EED9F384C3}"/>
              </a:ext>
            </a:extLst>
          </p:cNvPr>
          <p:cNvSpPr>
            <a:spLocks noGrp="1"/>
          </p:cNvSpPr>
          <p:nvPr>
            <p:ph type="pic" sz="quarter" idx="12"/>
          </p:nvPr>
        </p:nvSpPr>
        <p:spPr>
          <a:xfrm>
            <a:off x="7480300" y="7348538"/>
            <a:ext cx="2138363" cy="2139950"/>
          </a:xfrm>
          <a:prstGeom prst="rect">
            <a:avLst/>
          </a:prstGeom>
        </p:spPr>
        <p:txBody>
          <a:bodyPr/>
          <a:lstStyle/>
          <a:p>
            <a:endParaRPr lang="ru-RU"/>
          </a:p>
        </p:txBody>
      </p:sp>
      <p:sp>
        <p:nvSpPr>
          <p:cNvPr id="63" name="Placeholder 6">
            <a:extLst>
              <a:ext uri="{FF2B5EF4-FFF2-40B4-BE49-F238E27FC236}">
                <a16:creationId xmlns:a16="http://schemas.microsoft.com/office/drawing/2014/main" id="{D17EFF4B-D524-434F-AAF0-813E4097F0CE}"/>
              </a:ext>
            </a:extLst>
          </p:cNvPr>
          <p:cNvSpPr>
            <a:spLocks noGrp="1"/>
          </p:cNvSpPr>
          <p:nvPr>
            <p:ph type="pic" sz="quarter" idx="13"/>
          </p:nvPr>
        </p:nvSpPr>
        <p:spPr>
          <a:xfrm>
            <a:off x="10052050" y="2636838"/>
            <a:ext cx="2139950" cy="2139950"/>
          </a:xfrm>
          <a:prstGeom prst="rect">
            <a:avLst/>
          </a:prstGeom>
        </p:spPr>
        <p:txBody>
          <a:bodyPr/>
          <a:lstStyle/>
          <a:p>
            <a:endParaRPr lang="ru-RU"/>
          </a:p>
        </p:txBody>
      </p:sp>
      <p:sp>
        <p:nvSpPr>
          <p:cNvPr id="65" name="Placeholder 5">
            <a:extLst>
              <a:ext uri="{FF2B5EF4-FFF2-40B4-BE49-F238E27FC236}">
                <a16:creationId xmlns:a16="http://schemas.microsoft.com/office/drawing/2014/main" id="{0027B6F5-E464-4405-9204-4B5FD3F5BF63}"/>
              </a:ext>
            </a:extLst>
          </p:cNvPr>
          <p:cNvSpPr>
            <a:spLocks noGrp="1"/>
          </p:cNvSpPr>
          <p:nvPr>
            <p:ph type="pic" sz="quarter" idx="14"/>
          </p:nvPr>
        </p:nvSpPr>
        <p:spPr>
          <a:xfrm>
            <a:off x="14765338" y="2636838"/>
            <a:ext cx="2138362" cy="2139950"/>
          </a:xfrm>
          <a:prstGeom prst="rect">
            <a:avLst/>
          </a:prstGeom>
        </p:spPr>
        <p:txBody>
          <a:bodyPr/>
          <a:lstStyle/>
          <a:p>
            <a:endParaRPr lang="ru-RU"/>
          </a:p>
        </p:txBody>
      </p:sp>
      <p:sp>
        <p:nvSpPr>
          <p:cNvPr id="67" name="Placeholder 4">
            <a:extLst>
              <a:ext uri="{FF2B5EF4-FFF2-40B4-BE49-F238E27FC236}">
                <a16:creationId xmlns:a16="http://schemas.microsoft.com/office/drawing/2014/main" id="{F5726177-44E1-470C-A9DC-9BCA89EA0D36}"/>
              </a:ext>
            </a:extLst>
          </p:cNvPr>
          <p:cNvSpPr>
            <a:spLocks noGrp="1"/>
          </p:cNvSpPr>
          <p:nvPr>
            <p:ph type="pic" sz="quarter" idx="15"/>
          </p:nvPr>
        </p:nvSpPr>
        <p:spPr>
          <a:xfrm>
            <a:off x="10052050" y="5210175"/>
            <a:ext cx="4279900" cy="4278313"/>
          </a:xfrm>
          <a:prstGeom prst="rect">
            <a:avLst/>
          </a:prstGeom>
        </p:spPr>
        <p:txBody>
          <a:bodyPr/>
          <a:lstStyle/>
          <a:p>
            <a:endParaRPr lang="ru-RU"/>
          </a:p>
        </p:txBody>
      </p:sp>
      <p:sp>
        <p:nvSpPr>
          <p:cNvPr id="69" name="Placeholder 3">
            <a:extLst>
              <a:ext uri="{FF2B5EF4-FFF2-40B4-BE49-F238E27FC236}">
                <a16:creationId xmlns:a16="http://schemas.microsoft.com/office/drawing/2014/main" id="{3F7DCD57-7515-49B1-8A71-214172D8B21D}"/>
              </a:ext>
            </a:extLst>
          </p:cNvPr>
          <p:cNvSpPr>
            <a:spLocks noGrp="1"/>
          </p:cNvSpPr>
          <p:nvPr>
            <p:ph type="pic" sz="quarter" idx="16"/>
          </p:nvPr>
        </p:nvSpPr>
        <p:spPr>
          <a:xfrm>
            <a:off x="19477038" y="4776788"/>
            <a:ext cx="2138362" cy="2138362"/>
          </a:xfrm>
          <a:prstGeom prst="rect">
            <a:avLst/>
          </a:prstGeom>
        </p:spPr>
        <p:txBody>
          <a:bodyPr/>
          <a:lstStyle/>
          <a:p>
            <a:endParaRPr lang="ru-RU"/>
          </a:p>
        </p:txBody>
      </p:sp>
      <p:sp>
        <p:nvSpPr>
          <p:cNvPr id="71" name="Placeholder 2">
            <a:extLst>
              <a:ext uri="{FF2B5EF4-FFF2-40B4-BE49-F238E27FC236}">
                <a16:creationId xmlns:a16="http://schemas.microsoft.com/office/drawing/2014/main" id="{FA4CFD07-240E-43CD-9DD7-7D6E563FDE89}"/>
              </a:ext>
            </a:extLst>
          </p:cNvPr>
          <p:cNvSpPr>
            <a:spLocks noGrp="1"/>
          </p:cNvSpPr>
          <p:nvPr>
            <p:ph type="pic" sz="quarter" idx="17"/>
          </p:nvPr>
        </p:nvSpPr>
        <p:spPr>
          <a:xfrm>
            <a:off x="14765338" y="7348538"/>
            <a:ext cx="4278312" cy="2139950"/>
          </a:xfrm>
          <a:prstGeom prst="rect">
            <a:avLst/>
          </a:prstGeom>
        </p:spPr>
        <p:txBody>
          <a:bodyPr/>
          <a:lstStyle/>
          <a:p>
            <a:endParaRPr lang="ru-RU"/>
          </a:p>
        </p:txBody>
      </p:sp>
      <p:sp>
        <p:nvSpPr>
          <p:cNvPr id="73" name="Placeholder 1">
            <a:extLst>
              <a:ext uri="{FF2B5EF4-FFF2-40B4-BE49-F238E27FC236}">
                <a16:creationId xmlns:a16="http://schemas.microsoft.com/office/drawing/2014/main" id="{791F05B3-E20D-428D-BD2F-E175C7F8A07F}"/>
              </a:ext>
            </a:extLst>
          </p:cNvPr>
          <p:cNvSpPr>
            <a:spLocks noGrp="1"/>
          </p:cNvSpPr>
          <p:nvPr>
            <p:ph type="pic" sz="quarter" idx="18"/>
          </p:nvPr>
        </p:nvSpPr>
        <p:spPr>
          <a:xfrm>
            <a:off x="12192000" y="9921875"/>
            <a:ext cx="2139950" cy="2139950"/>
          </a:xfrm>
          <a:prstGeom prst="rect">
            <a:avLst/>
          </a:prstGeom>
        </p:spPr>
        <p:txBody>
          <a:bodyPr/>
          <a:lstStyle/>
          <a:p>
            <a:endParaRPr lang="ru-RU"/>
          </a:p>
        </p:txBody>
      </p:sp>
    </p:spTree>
    <p:extLst>
      <p:ext uri="{BB962C8B-B14F-4D97-AF65-F5344CB8AC3E}">
        <p14:creationId xmlns:p14="http://schemas.microsoft.com/office/powerpoint/2010/main" val="6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childTnLst>
                                </p:cTn>
                              </p:par>
                              <p:par>
                                <p:cTn id="8" presetID="0" presetClass="path" presetSubtype="0" decel="100000" fill="hold" grpId="1" nodeType="withEffect" nodePh="1">
                                  <p:stCondLst>
                                    <p:cond delay="250"/>
                                  </p:stCondLst>
                                  <p:endCondLst>
                                    <p:cond evt="begin" delay="0">
                                      <p:tn val="8"/>
                                    </p:cond>
                                  </p:endCondLst>
                                  <p:childTnLst>
                                    <p:animMotion origin="layout" path="M 3.02083E-6 -2.22222E-6 L -0.17585 -2.22222E-6 " pathEditMode="relative" rAng="0" ptsTypes="AA">
                                      <p:cBhvr>
                                        <p:cTn id="9" dur="750" spd="-100000" fill="hold"/>
                                        <p:tgtEl>
                                          <p:spTgt spid="57"/>
                                        </p:tgtEl>
                                        <p:attrNameLst>
                                          <p:attrName>ppt_x</p:attrName>
                                          <p:attrName>ppt_y</p:attrName>
                                        </p:attrNameLst>
                                      </p:cBhvr>
                                      <p:rCtr x="-8796" y="0"/>
                                    </p:animMotion>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59"/>
                                        </p:tgtEl>
                                        <p:attrNameLst>
                                          <p:attrName>style.visibility</p:attrName>
                                        </p:attrNameLst>
                                      </p:cBhvr>
                                      <p:to>
                                        <p:strVal val="visible"/>
                                      </p:to>
                                    </p:set>
                                    <p:animEffect transition="in" filter="fade">
                                      <p:cBhvr>
                                        <p:cTn id="12" dur="750"/>
                                        <p:tgtEl>
                                          <p:spTgt spid="59"/>
                                        </p:tgtEl>
                                      </p:cBhvr>
                                    </p:animEffect>
                                  </p:childTnLst>
                                </p:cTn>
                              </p:par>
                              <p:par>
                                <p:cTn id="13" presetID="0" presetClass="path" presetSubtype="0" decel="100000" fill="hold" grpId="1" nodeType="withEffect" nodePh="1">
                                  <p:stCondLst>
                                    <p:cond delay="250"/>
                                  </p:stCondLst>
                                  <p:endCondLst>
                                    <p:cond evt="begin" delay="0">
                                      <p:tn val="13"/>
                                    </p:cond>
                                  </p:endCondLst>
                                  <p:childTnLst>
                                    <p:animMotion origin="layout" path="M 2.8125E-6 2.77778E-6 L -0.17585 2.77778E-6 " pathEditMode="relative" rAng="0" ptsTypes="AA">
                                      <p:cBhvr>
                                        <p:cTn id="14" dur="750" spd="-100000" fill="hold"/>
                                        <p:tgtEl>
                                          <p:spTgt spid="59"/>
                                        </p:tgtEl>
                                        <p:attrNameLst>
                                          <p:attrName>ppt_x</p:attrName>
                                          <p:attrName>ppt_y</p:attrName>
                                        </p:attrNameLst>
                                      </p:cBhvr>
                                      <p:rCtr x="-8796" y="0"/>
                                    </p:animMotion>
                                  </p:childTnLst>
                                </p:cTn>
                              </p:par>
                              <p:par>
                                <p:cTn id="15" presetID="10" presetClass="entr" presetSubtype="0" fill="hold" grpId="0" nodeType="withEffect" nodePh="1">
                                  <p:stCondLst>
                                    <p:cond delay="350"/>
                                  </p:stCondLst>
                                  <p:endCondLst>
                                    <p:cond evt="begin" delay="0">
                                      <p:tn val="15"/>
                                    </p:cond>
                                  </p:endCondLst>
                                  <p:childTnLst>
                                    <p:set>
                                      <p:cBhvr>
                                        <p:cTn id="16" dur="1" fill="hold">
                                          <p:stCondLst>
                                            <p:cond delay="0"/>
                                          </p:stCondLst>
                                        </p:cTn>
                                        <p:tgtEl>
                                          <p:spTgt spid="61"/>
                                        </p:tgtEl>
                                        <p:attrNameLst>
                                          <p:attrName>style.visibility</p:attrName>
                                        </p:attrNameLst>
                                      </p:cBhvr>
                                      <p:to>
                                        <p:strVal val="visible"/>
                                      </p:to>
                                    </p:set>
                                    <p:animEffect transition="in" filter="fade">
                                      <p:cBhvr>
                                        <p:cTn id="17" dur="750"/>
                                        <p:tgtEl>
                                          <p:spTgt spid="61"/>
                                        </p:tgtEl>
                                      </p:cBhvr>
                                    </p:animEffect>
                                  </p:childTnLst>
                                </p:cTn>
                              </p:par>
                              <p:par>
                                <p:cTn id="18" presetID="0" presetClass="path" presetSubtype="0" decel="100000" fill="hold" grpId="1" nodeType="withEffect" nodePh="1">
                                  <p:stCondLst>
                                    <p:cond delay="350"/>
                                  </p:stCondLst>
                                  <p:endCondLst>
                                    <p:cond evt="begin" delay="0">
                                      <p:tn val="18"/>
                                    </p:cond>
                                  </p:endCondLst>
                                  <p:childTnLst>
                                    <p:animMotion origin="layout" path="M 4.0625E-6 2.77778E-6 L 4.0625E-6 0.24606 " pathEditMode="relative" rAng="0" ptsTypes="AA">
                                      <p:cBhvr>
                                        <p:cTn id="19" dur="750" spd="-100000" fill="hold"/>
                                        <p:tgtEl>
                                          <p:spTgt spid="61"/>
                                        </p:tgtEl>
                                        <p:attrNameLst>
                                          <p:attrName>ppt_x</p:attrName>
                                          <p:attrName>ppt_y</p:attrName>
                                        </p:attrNameLst>
                                      </p:cBhvr>
                                      <p:rCtr x="0" y="12303"/>
                                    </p:animMotion>
                                  </p:childTnLst>
                                </p:cTn>
                              </p:par>
                              <p:par>
                                <p:cTn id="20" presetID="10" presetClass="entr" presetSubtype="0" fill="hold" grpId="0" nodeType="withEffect" nodePh="1">
                                  <p:stCondLst>
                                    <p:cond delay="250"/>
                                  </p:stCondLst>
                                  <p:endCondLst>
                                    <p:cond evt="begin" delay="0">
                                      <p:tn val="20"/>
                                    </p:cond>
                                  </p:endCondLst>
                                  <p:childTnLst>
                                    <p:set>
                                      <p:cBhvr>
                                        <p:cTn id="21" dur="1" fill="hold">
                                          <p:stCondLst>
                                            <p:cond delay="0"/>
                                          </p:stCondLst>
                                        </p:cTn>
                                        <p:tgtEl>
                                          <p:spTgt spid="67"/>
                                        </p:tgtEl>
                                        <p:attrNameLst>
                                          <p:attrName>style.visibility</p:attrName>
                                        </p:attrNameLst>
                                      </p:cBhvr>
                                      <p:to>
                                        <p:strVal val="visible"/>
                                      </p:to>
                                    </p:set>
                                    <p:animEffect transition="in" filter="fade">
                                      <p:cBhvr>
                                        <p:cTn id="22" dur="750"/>
                                        <p:tgtEl>
                                          <p:spTgt spid="67"/>
                                        </p:tgtEl>
                                      </p:cBhvr>
                                    </p:animEffect>
                                  </p:childTnLst>
                                </p:cTn>
                              </p:par>
                              <p:par>
                                <p:cTn id="23" presetID="0" presetClass="path" presetSubtype="0" decel="100000" fill="hold" grpId="1" nodeType="withEffect" nodePh="1">
                                  <p:stCondLst>
                                    <p:cond delay="250"/>
                                  </p:stCondLst>
                                  <p:endCondLst>
                                    <p:cond evt="begin" delay="0">
                                      <p:tn val="23"/>
                                    </p:cond>
                                  </p:endCondLst>
                                  <p:childTnLst>
                                    <p:animMotion origin="layout" path="M 0 2.03704E-6 L 0 0.24606 " pathEditMode="relative" rAng="0" ptsTypes="AA">
                                      <p:cBhvr>
                                        <p:cTn id="24" dur="750" spd="-100000" fill="hold"/>
                                        <p:tgtEl>
                                          <p:spTgt spid="67"/>
                                        </p:tgtEl>
                                        <p:attrNameLst>
                                          <p:attrName>ppt_x</p:attrName>
                                          <p:attrName>ppt_y</p:attrName>
                                        </p:attrNameLst>
                                      </p:cBhvr>
                                      <p:rCtr x="0" y="12303"/>
                                    </p:animMotion>
                                  </p:childTnLst>
                                </p:cTn>
                              </p:par>
                              <p:par>
                                <p:cTn id="25" presetID="10" presetClass="entr" presetSubtype="0" fill="hold" grpId="0" nodeType="withEffect" nodePh="1">
                                  <p:stCondLst>
                                    <p:cond delay="450"/>
                                  </p:stCondLst>
                                  <p:endCondLst>
                                    <p:cond evt="begin" delay="0">
                                      <p:tn val="25"/>
                                    </p:cond>
                                  </p:endCondLst>
                                  <p:childTnLst>
                                    <p:set>
                                      <p:cBhvr>
                                        <p:cTn id="26" dur="1" fill="hold">
                                          <p:stCondLst>
                                            <p:cond delay="0"/>
                                          </p:stCondLst>
                                        </p:cTn>
                                        <p:tgtEl>
                                          <p:spTgt spid="73"/>
                                        </p:tgtEl>
                                        <p:attrNameLst>
                                          <p:attrName>style.visibility</p:attrName>
                                        </p:attrNameLst>
                                      </p:cBhvr>
                                      <p:to>
                                        <p:strVal val="visible"/>
                                      </p:to>
                                    </p:set>
                                    <p:animEffect transition="in" filter="fade">
                                      <p:cBhvr>
                                        <p:cTn id="27" dur="750"/>
                                        <p:tgtEl>
                                          <p:spTgt spid="73"/>
                                        </p:tgtEl>
                                      </p:cBhvr>
                                    </p:animEffect>
                                  </p:childTnLst>
                                </p:cTn>
                              </p:par>
                              <p:par>
                                <p:cTn id="28" presetID="0" presetClass="path" presetSubtype="0" decel="100000" fill="hold" grpId="1" nodeType="withEffect" nodePh="1">
                                  <p:stCondLst>
                                    <p:cond delay="450"/>
                                  </p:stCondLst>
                                  <p:endCondLst>
                                    <p:cond evt="begin" delay="0">
                                      <p:tn val="28"/>
                                    </p:cond>
                                  </p:endCondLst>
                                  <p:childTnLst>
                                    <p:animMotion origin="layout" path="M -2.08333E-7 2.77778E-6 L -2.08333E-7 0.24606 " pathEditMode="relative" rAng="0" ptsTypes="AA">
                                      <p:cBhvr>
                                        <p:cTn id="29" dur="750" spd="-100000" fill="hold"/>
                                        <p:tgtEl>
                                          <p:spTgt spid="73"/>
                                        </p:tgtEl>
                                        <p:attrNameLst>
                                          <p:attrName>ppt_x</p:attrName>
                                          <p:attrName>ppt_y</p:attrName>
                                        </p:attrNameLst>
                                      </p:cBhvr>
                                      <p:rCtr x="0" y="12303"/>
                                    </p:animMotion>
                                  </p:childTnLst>
                                </p:cTn>
                              </p:par>
                              <p:par>
                                <p:cTn id="30" presetID="10" presetClass="entr" presetSubtype="0" fill="hold" grpId="0" nodeType="withEffect" nodePh="1">
                                  <p:stCondLst>
                                    <p:cond delay="250"/>
                                  </p:stCondLst>
                                  <p:endCondLst>
                                    <p:cond evt="begin" delay="0">
                                      <p:tn val="30"/>
                                    </p:cond>
                                  </p:endCondLst>
                                  <p:childTnLst>
                                    <p:set>
                                      <p:cBhvr>
                                        <p:cTn id="31" dur="1" fill="hold">
                                          <p:stCondLst>
                                            <p:cond delay="0"/>
                                          </p:stCondLst>
                                        </p:cTn>
                                        <p:tgtEl>
                                          <p:spTgt spid="63"/>
                                        </p:tgtEl>
                                        <p:attrNameLst>
                                          <p:attrName>style.visibility</p:attrName>
                                        </p:attrNameLst>
                                      </p:cBhvr>
                                      <p:to>
                                        <p:strVal val="visible"/>
                                      </p:to>
                                    </p:set>
                                    <p:animEffect transition="in" filter="fade">
                                      <p:cBhvr>
                                        <p:cTn id="32" dur="750"/>
                                        <p:tgtEl>
                                          <p:spTgt spid="63"/>
                                        </p:tgtEl>
                                      </p:cBhvr>
                                    </p:animEffect>
                                  </p:childTnLst>
                                </p:cTn>
                              </p:par>
                              <p:par>
                                <p:cTn id="33" presetID="0" presetClass="path" presetSubtype="0" decel="100000" fill="hold" grpId="1" nodeType="withEffect" nodePh="1">
                                  <p:stCondLst>
                                    <p:cond delay="250"/>
                                  </p:stCondLst>
                                  <p:endCondLst>
                                    <p:cond evt="begin" delay="0">
                                      <p:tn val="33"/>
                                    </p:cond>
                                  </p:endCondLst>
                                  <p:childTnLst>
                                    <p:animMotion origin="layout" path="M 9.375E-7 -7.40741E-7 L -0.17585 -7.40741E-7 " pathEditMode="relative" rAng="0" ptsTypes="AA">
                                      <p:cBhvr>
                                        <p:cTn id="34" dur="750" spd="-100000" fill="hold"/>
                                        <p:tgtEl>
                                          <p:spTgt spid="63"/>
                                        </p:tgtEl>
                                        <p:attrNameLst>
                                          <p:attrName>ppt_x</p:attrName>
                                          <p:attrName>ppt_y</p:attrName>
                                        </p:attrNameLst>
                                      </p:cBhvr>
                                      <p:rCtr x="-8789" y="0"/>
                                    </p:animMotion>
                                  </p:childTnLst>
                                </p:cTn>
                              </p:par>
                              <p:par>
                                <p:cTn id="35" presetID="10" presetClass="entr" presetSubtype="0" fill="hold" grpId="0" nodeType="withEffect" nodePh="1">
                                  <p:stCondLst>
                                    <p:cond delay="250"/>
                                  </p:stCondLst>
                                  <p:endCondLst>
                                    <p:cond evt="begin" delay="0">
                                      <p:tn val="35"/>
                                    </p:cond>
                                  </p:endCondLst>
                                  <p:childTnLst>
                                    <p:set>
                                      <p:cBhvr>
                                        <p:cTn id="36" dur="1" fill="hold">
                                          <p:stCondLst>
                                            <p:cond delay="0"/>
                                          </p:stCondLst>
                                        </p:cTn>
                                        <p:tgtEl>
                                          <p:spTgt spid="65"/>
                                        </p:tgtEl>
                                        <p:attrNameLst>
                                          <p:attrName>style.visibility</p:attrName>
                                        </p:attrNameLst>
                                      </p:cBhvr>
                                      <p:to>
                                        <p:strVal val="visible"/>
                                      </p:to>
                                    </p:set>
                                    <p:animEffect transition="in" filter="fade">
                                      <p:cBhvr>
                                        <p:cTn id="37" dur="750"/>
                                        <p:tgtEl>
                                          <p:spTgt spid="65"/>
                                        </p:tgtEl>
                                      </p:cBhvr>
                                    </p:animEffect>
                                  </p:childTnLst>
                                </p:cTn>
                              </p:par>
                              <p:par>
                                <p:cTn id="38" presetID="0" presetClass="path" presetSubtype="0" decel="100000" fill="hold" grpId="1" nodeType="withEffect" nodePh="1">
                                  <p:stCondLst>
                                    <p:cond delay="250"/>
                                  </p:stCondLst>
                                  <p:endCondLst>
                                    <p:cond evt="begin" delay="0">
                                      <p:tn val="38"/>
                                    </p:cond>
                                  </p:endCondLst>
                                  <p:childTnLst>
                                    <p:animMotion origin="layout" path="M 1.04167E-6 -0.24606 L 1.04167E-6 -2.96296E-6 " pathEditMode="relative" rAng="0" ptsTypes="AA">
                                      <p:cBhvr>
                                        <p:cTn id="39" dur="750" fill="hold"/>
                                        <p:tgtEl>
                                          <p:spTgt spid="65"/>
                                        </p:tgtEl>
                                        <p:attrNameLst>
                                          <p:attrName>ppt_x</p:attrName>
                                          <p:attrName>ppt_y</p:attrName>
                                        </p:attrNameLst>
                                      </p:cBhvr>
                                      <p:rCtr x="0" y="12303"/>
                                    </p:animMotion>
                                  </p:childTnLst>
                                </p:cTn>
                              </p:par>
                              <p:par>
                                <p:cTn id="40" presetID="10" presetClass="entr" presetSubtype="0" fill="hold" grpId="0" nodeType="withEffect" nodePh="1">
                                  <p:stCondLst>
                                    <p:cond delay="250"/>
                                  </p:stCondLst>
                                  <p:endCondLst>
                                    <p:cond evt="begin" delay="0">
                                      <p:tn val="40"/>
                                    </p:cond>
                                  </p:endCondLst>
                                  <p:childTnLst>
                                    <p:set>
                                      <p:cBhvr>
                                        <p:cTn id="41" dur="1" fill="hold">
                                          <p:stCondLst>
                                            <p:cond delay="0"/>
                                          </p:stCondLst>
                                        </p:cTn>
                                        <p:tgtEl>
                                          <p:spTgt spid="71"/>
                                        </p:tgtEl>
                                        <p:attrNameLst>
                                          <p:attrName>style.visibility</p:attrName>
                                        </p:attrNameLst>
                                      </p:cBhvr>
                                      <p:to>
                                        <p:strVal val="visible"/>
                                      </p:to>
                                    </p:set>
                                    <p:animEffect transition="in" filter="fade">
                                      <p:cBhvr>
                                        <p:cTn id="42" dur="750"/>
                                        <p:tgtEl>
                                          <p:spTgt spid="71"/>
                                        </p:tgtEl>
                                      </p:cBhvr>
                                    </p:animEffect>
                                  </p:childTnLst>
                                </p:cTn>
                              </p:par>
                              <p:par>
                                <p:cTn id="43" presetID="0" presetClass="path" presetSubtype="0" decel="100000" fill="hold" grpId="1" nodeType="withEffect" nodePh="1">
                                  <p:stCondLst>
                                    <p:cond delay="250"/>
                                  </p:stCondLst>
                                  <p:endCondLst>
                                    <p:cond evt="begin" delay="0">
                                      <p:tn val="43"/>
                                    </p:cond>
                                  </p:endCondLst>
                                  <p:childTnLst>
                                    <p:animMotion origin="layout" path="M 0.17585 2.77778E-6 L 8.33333E-7 2.77778E-6 " pathEditMode="relative" rAng="0" ptsTypes="AA">
                                      <p:cBhvr>
                                        <p:cTn id="44" dur="750" fill="hold"/>
                                        <p:tgtEl>
                                          <p:spTgt spid="71"/>
                                        </p:tgtEl>
                                        <p:attrNameLst>
                                          <p:attrName>ppt_x</p:attrName>
                                          <p:attrName>ppt_y</p:attrName>
                                        </p:attrNameLst>
                                      </p:cBhvr>
                                      <p:rCtr x="-8796" y="0"/>
                                    </p:animMotion>
                                  </p:childTnLst>
                                </p:cTn>
                              </p:par>
                              <p:par>
                                <p:cTn id="45" presetID="10" presetClass="entr" presetSubtype="0" fill="hold" grpId="0" nodeType="withEffect" nodePh="1">
                                  <p:stCondLst>
                                    <p:cond delay="350"/>
                                  </p:stCondLst>
                                  <p:endCondLst>
                                    <p:cond evt="begin" delay="0">
                                      <p:tn val="45"/>
                                    </p:cond>
                                  </p:end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0" presetClass="path" presetSubtype="0" decel="100000" fill="hold" grpId="1" nodeType="withEffect" nodePh="1">
                                  <p:stCondLst>
                                    <p:cond delay="350"/>
                                  </p:stCondLst>
                                  <p:endCondLst>
                                    <p:cond evt="begin" delay="0">
                                      <p:tn val="48"/>
                                    </p:cond>
                                  </p:endCondLst>
                                  <p:childTnLst>
                                    <p:animMotion origin="layout" path="M 0.17585 -1.48148E-6 L -3.22917E-6 -1.48148E-6 " pathEditMode="relative" rAng="0" ptsTypes="AA">
                                      <p:cBhvr>
                                        <p:cTn id="49" dur="750" fill="hold"/>
                                        <p:tgtEl>
                                          <p:spTgt spid="69"/>
                                        </p:tgtEl>
                                        <p:attrNameLst>
                                          <p:attrName>ppt_x</p:attrName>
                                          <p:attrName>ppt_y</p:attrName>
                                        </p:attrNameLst>
                                      </p:cBhvr>
                                      <p:rCtr x="-87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9" grpId="0"/>
      <p:bldP spid="59" grpId="1"/>
      <p:bldP spid="61" grpId="0"/>
      <p:bldP spid="61" grpId="1"/>
      <p:bldP spid="63" grpId="0"/>
      <p:bldP spid="63" grpId="1"/>
      <p:bldP spid="65" grpId="0"/>
      <p:bldP spid="65" grpId="1"/>
      <p:bldP spid="67" grpId="0"/>
      <p:bldP spid="67" grpId="1"/>
      <p:bldP spid="69" grpId="0"/>
      <p:bldP spid="69" grpId="1"/>
      <p:bldP spid="71" grpId="0"/>
      <p:bldP spid="71" grpId="1"/>
      <p:bldP spid="73" grpId="0"/>
      <p:bldP spid="73"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Our Gallery">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1" name="Placeholder 1">
            <a:extLst>
              <a:ext uri="{FF2B5EF4-FFF2-40B4-BE49-F238E27FC236}">
                <a16:creationId xmlns:a16="http://schemas.microsoft.com/office/drawing/2014/main" id="{40B47034-B910-4641-883C-6DA3C2A60B74}"/>
              </a:ext>
            </a:extLst>
          </p:cNvPr>
          <p:cNvSpPr>
            <a:spLocks noGrp="1"/>
          </p:cNvSpPr>
          <p:nvPr>
            <p:ph type="pic" sz="quarter" idx="10"/>
          </p:nvPr>
        </p:nvSpPr>
        <p:spPr>
          <a:xfrm>
            <a:off x="7764463" y="385763"/>
            <a:ext cx="7826375" cy="6026150"/>
          </a:xfrm>
          <a:prstGeom prst="rect">
            <a:avLst/>
          </a:prstGeom>
        </p:spPr>
        <p:txBody>
          <a:bodyPr/>
          <a:lstStyle/>
          <a:p>
            <a:endParaRPr lang="ru-RU"/>
          </a:p>
        </p:txBody>
      </p:sp>
      <p:sp>
        <p:nvSpPr>
          <p:cNvPr id="13" name="Placeholder 2">
            <a:extLst>
              <a:ext uri="{FF2B5EF4-FFF2-40B4-BE49-F238E27FC236}">
                <a16:creationId xmlns:a16="http://schemas.microsoft.com/office/drawing/2014/main" id="{6D536279-F087-4539-8195-474398831878}"/>
              </a:ext>
            </a:extLst>
          </p:cNvPr>
          <p:cNvSpPr>
            <a:spLocks noGrp="1"/>
          </p:cNvSpPr>
          <p:nvPr>
            <p:ph type="pic" sz="quarter" idx="11"/>
          </p:nvPr>
        </p:nvSpPr>
        <p:spPr>
          <a:xfrm>
            <a:off x="16192500" y="0"/>
            <a:ext cx="8191500" cy="6858000"/>
          </a:xfrm>
          <a:prstGeom prst="rect">
            <a:avLst/>
          </a:prstGeom>
        </p:spPr>
        <p:txBody>
          <a:bodyPr/>
          <a:lstStyle/>
          <a:p>
            <a:endParaRPr lang="ru-RU"/>
          </a:p>
        </p:txBody>
      </p:sp>
      <p:sp>
        <p:nvSpPr>
          <p:cNvPr id="15" name="Placeholder 3">
            <a:extLst>
              <a:ext uri="{FF2B5EF4-FFF2-40B4-BE49-F238E27FC236}">
                <a16:creationId xmlns:a16="http://schemas.microsoft.com/office/drawing/2014/main" id="{39345CEB-B3B4-450E-A015-AC058A48A3BA}"/>
              </a:ext>
            </a:extLst>
          </p:cNvPr>
          <p:cNvSpPr>
            <a:spLocks noGrp="1"/>
          </p:cNvSpPr>
          <p:nvPr>
            <p:ph type="pic" sz="quarter" idx="12"/>
          </p:nvPr>
        </p:nvSpPr>
        <p:spPr>
          <a:xfrm>
            <a:off x="7399338" y="6858000"/>
            <a:ext cx="8191500" cy="6858000"/>
          </a:xfrm>
          <a:prstGeom prst="rect">
            <a:avLst/>
          </a:prstGeom>
        </p:spPr>
        <p:txBody>
          <a:bodyPr/>
          <a:lstStyle/>
          <a:p>
            <a:endParaRPr lang="ru-RU"/>
          </a:p>
        </p:txBody>
      </p:sp>
      <p:sp>
        <p:nvSpPr>
          <p:cNvPr id="17" name="Placeholder 4">
            <a:extLst>
              <a:ext uri="{FF2B5EF4-FFF2-40B4-BE49-F238E27FC236}">
                <a16:creationId xmlns:a16="http://schemas.microsoft.com/office/drawing/2014/main" id="{6846EC1E-9193-421C-9134-CB0AACBE7E4C}"/>
              </a:ext>
            </a:extLst>
          </p:cNvPr>
          <p:cNvSpPr>
            <a:spLocks noGrp="1"/>
          </p:cNvSpPr>
          <p:nvPr>
            <p:ph type="pic" sz="quarter" idx="13"/>
          </p:nvPr>
        </p:nvSpPr>
        <p:spPr>
          <a:xfrm>
            <a:off x="16192500" y="7304088"/>
            <a:ext cx="7824788" cy="6026150"/>
          </a:xfrm>
          <a:prstGeom prst="rect">
            <a:avLst/>
          </a:prstGeom>
        </p:spPr>
        <p:txBody>
          <a:bodyPr/>
          <a:lstStyle/>
          <a:p>
            <a:endParaRPr lang="ru-RU"/>
          </a:p>
        </p:txBody>
      </p:sp>
    </p:spTree>
    <p:extLst>
      <p:ext uri="{BB962C8B-B14F-4D97-AF65-F5344CB8AC3E}">
        <p14:creationId xmlns:p14="http://schemas.microsoft.com/office/powerpoint/2010/main" val="175552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8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0" presetClass="path" presetSubtype="0" decel="100000" fill="hold" grpId="1" nodeType="withEffect" nodePh="1">
                                  <p:stCondLst>
                                    <p:cond delay="850"/>
                                  </p:stCondLst>
                                  <p:endCondLst>
                                    <p:cond evt="begin" delay="0">
                                      <p:tn val="8"/>
                                    </p:cond>
                                  </p:endCondLst>
                                  <p:childTnLst>
                                    <p:animMotion origin="layout" path="M 8.33333E-7 -1.11111E-6 L 8.33333E-7 0.24607 " pathEditMode="relative" rAng="0" ptsTypes="AA">
                                      <p:cBhvr>
                                        <p:cTn id="9" dur="750" spd="-100000" fill="hold"/>
                                        <p:tgtEl>
                                          <p:spTgt spid="11"/>
                                        </p:tgtEl>
                                        <p:attrNameLst>
                                          <p:attrName>ppt_x</p:attrName>
                                          <p:attrName>ppt_y</p:attrName>
                                        </p:attrNameLst>
                                      </p:cBhvr>
                                      <p:rCtr x="0" y="12303"/>
                                    </p:animMotion>
                                  </p:childTnLst>
                                </p:cTn>
                              </p:par>
                              <p:par>
                                <p:cTn id="10" presetID="10" presetClass="entr" presetSubtype="0" fill="hold" grpId="0" nodeType="withEffect" nodePh="1">
                                  <p:stCondLst>
                                    <p:cond delay="110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0" presetClass="path" presetSubtype="0" decel="100000" fill="hold" grpId="1" nodeType="withEffect" nodePh="1">
                                  <p:stCondLst>
                                    <p:cond delay="1100"/>
                                  </p:stCondLst>
                                  <p:endCondLst>
                                    <p:cond evt="begin" delay="0">
                                      <p:tn val="13"/>
                                    </p:cond>
                                  </p:endCondLst>
                                  <p:childTnLst>
                                    <p:animMotion origin="layout" path="M 8.33333E-7 -1.11111E-6 L 8.33333E-7 0.24607 " pathEditMode="relative" rAng="0" ptsTypes="AA">
                                      <p:cBhvr>
                                        <p:cTn id="14" dur="750" spd="-100000" fill="hold"/>
                                        <p:tgtEl>
                                          <p:spTgt spid="15"/>
                                        </p:tgtEl>
                                        <p:attrNameLst>
                                          <p:attrName>ppt_x</p:attrName>
                                          <p:attrName>ppt_y</p:attrName>
                                        </p:attrNameLst>
                                      </p:cBhvr>
                                      <p:rCtr x="0" y="12303"/>
                                    </p:animMotion>
                                  </p:childTnLst>
                                </p:cTn>
                              </p:par>
                              <p:par>
                                <p:cTn id="15" presetID="10" presetClass="entr" presetSubtype="0" fill="hold" grpId="0" nodeType="withEffect" nodePh="1">
                                  <p:stCondLst>
                                    <p:cond delay="1100"/>
                                  </p:stCondLst>
                                  <p:endCondLst>
                                    <p:cond evt="begin" delay="0">
                                      <p:tn val="15"/>
                                    </p:cond>
                                  </p:end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par>
                                <p:cTn id="18" presetID="0" presetClass="path" presetSubtype="0" decel="100000" fill="hold" grpId="1" nodeType="withEffect" nodePh="1">
                                  <p:stCondLst>
                                    <p:cond delay="1100"/>
                                  </p:stCondLst>
                                  <p:endCondLst>
                                    <p:cond evt="begin" delay="0">
                                      <p:tn val="18"/>
                                    </p:cond>
                                  </p:endCondLst>
                                  <p:childTnLst>
                                    <p:animMotion origin="layout" path="M 4.16667E-7 -0.24607 L 4.16667E-7 3.7037E-6 " pathEditMode="relative" rAng="0" ptsTypes="AA">
                                      <p:cBhvr>
                                        <p:cTn id="19" dur="750" fill="hold"/>
                                        <p:tgtEl>
                                          <p:spTgt spid="13"/>
                                        </p:tgtEl>
                                        <p:attrNameLst>
                                          <p:attrName>ppt_x</p:attrName>
                                          <p:attrName>ppt_y</p:attrName>
                                        </p:attrNameLst>
                                      </p:cBhvr>
                                      <p:rCtr x="0" y="12303"/>
                                    </p:animMotion>
                                  </p:childTnLst>
                                </p:cTn>
                              </p:par>
                              <p:par>
                                <p:cTn id="20" presetID="10" presetClass="entr" presetSubtype="0" fill="hold" grpId="0" nodeType="withEffect" nodePh="1">
                                  <p:stCondLst>
                                    <p:cond delay="850"/>
                                  </p:stCondLst>
                                  <p:endCondLst>
                                    <p:cond evt="begin" delay="0">
                                      <p:tn val="20"/>
                                    </p:cond>
                                  </p:endCondLst>
                                  <p:childTnLst>
                                    <p:set>
                                      <p:cBhvr>
                                        <p:cTn id="21" dur="1" fill="hold">
                                          <p:stCondLst>
                                            <p:cond delay="0"/>
                                          </p:stCondLst>
                                        </p:cTn>
                                        <p:tgtEl>
                                          <p:spTgt spid="17"/>
                                        </p:tgtEl>
                                        <p:attrNameLst>
                                          <p:attrName>style.visibility</p:attrName>
                                        </p:attrNameLst>
                                      </p:cBhvr>
                                      <p:to>
                                        <p:strVal val="visible"/>
                                      </p:to>
                                    </p:set>
                                    <p:animEffect transition="in" filter="fade">
                                      <p:cBhvr>
                                        <p:cTn id="22" dur="750"/>
                                        <p:tgtEl>
                                          <p:spTgt spid="17"/>
                                        </p:tgtEl>
                                      </p:cBhvr>
                                    </p:animEffect>
                                  </p:childTnLst>
                                </p:cTn>
                              </p:par>
                              <p:par>
                                <p:cTn id="23" presetID="0" presetClass="path" presetSubtype="0" decel="100000" fill="hold" grpId="1" nodeType="withEffect" nodePh="1">
                                  <p:stCondLst>
                                    <p:cond delay="850"/>
                                  </p:stCondLst>
                                  <p:endCondLst>
                                    <p:cond evt="begin" delay="0">
                                      <p:tn val="23"/>
                                    </p:cond>
                                  </p:endCondLst>
                                  <p:childTnLst>
                                    <p:animMotion origin="layout" path="M 4.16667E-7 -0.24607 L 4.16667E-7 3.7037E-6 " pathEditMode="relative" rAng="0" ptsTypes="AA">
                                      <p:cBhvr>
                                        <p:cTn id="24" dur="750" fill="hold"/>
                                        <p:tgtEl>
                                          <p:spTgt spid="17"/>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5" grpId="0"/>
      <p:bldP spid="15" grpId="1"/>
      <p:bldP spid="17" grpId="0"/>
      <p:bldP spid="17"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Our Gallery">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21" name="Placeholder 1">
            <a:extLst>
              <a:ext uri="{FF2B5EF4-FFF2-40B4-BE49-F238E27FC236}">
                <a16:creationId xmlns:a16="http://schemas.microsoft.com/office/drawing/2014/main" id="{F9050F6F-5E97-4F12-8206-626F53CAC1F6}"/>
              </a:ext>
            </a:extLst>
          </p:cNvPr>
          <p:cNvSpPr>
            <a:spLocks noGrp="1"/>
          </p:cNvSpPr>
          <p:nvPr>
            <p:ph type="pic" sz="quarter" idx="10"/>
          </p:nvPr>
        </p:nvSpPr>
        <p:spPr>
          <a:xfrm>
            <a:off x="2371725" y="7173913"/>
            <a:ext cx="6061075" cy="6542087"/>
          </a:xfrm>
          <a:prstGeom prst="rect">
            <a:avLst/>
          </a:prstGeom>
        </p:spPr>
        <p:txBody>
          <a:bodyPr/>
          <a:lstStyle/>
          <a:p>
            <a:endParaRPr lang="ru-RU"/>
          </a:p>
        </p:txBody>
      </p:sp>
      <p:sp>
        <p:nvSpPr>
          <p:cNvPr id="23" name="Placeholder 2">
            <a:extLst>
              <a:ext uri="{FF2B5EF4-FFF2-40B4-BE49-F238E27FC236}">
                <a16:creationId xmlns:a16="http://schemas.microsoft.com/office/drawing/2014/main" id="{4A822385-245E-4529-9C30-72A7725F250F}"/>
              </a:ext>
            </a:extLst>
          </p:cNvPr>
          <p:cNvSpPr>
            <a:spLocks noGrp="1"/>
          </p:cNvSpPr>
          <p:nvPr>
            <p:ph type="pic" sz="quarter" idx="11"/>
          </p:nvPr>
        </p:nvSpPr>
        <p:spPr>
          <a:xfrm>
            <a:off x="9161463" y="7173913"/>
            <a:ext cx="6061075" cy="6542087"/>
          </a:xfrm>
          <a:prstGeom prst="rect">
            <a:avLst/>
          </a:prstGeom>
        </p:spPr>
        <p:txBody>
          <a:bodyPr/>
          <a:lstStyle/>
          <a:p>
            <a:endParaRPr lang="ru-RU"/>
          </a:p>
        </p:txBody>
      </p:sp>
      <p:sp>
        <p:nvSpPr>
          <p:cNvPr id="25" name="Placeholder 3">
            <a:extLst>
              <a:ext uri="{FF2B5EF4-FFF2-40B4-BE49-F238E27FC236}">
                <a16:creationId xmlns:a16="http://schemas.microsoft.com/office/drawing/2014/main" id="{B5D5A17A-3CB6-4A36-98B9-A0AD06B3BFD2}"/>
              </a:ext>
            </a:extLst>
          </p:cNvPr>
          <p:cNvSpPr>
            <a:spLocks noGrp="1"/>
          </p:cNvSpPr>
          <p:nvPr>
            <p:ph type="pic" sz="quarter" idx="12"/>
          </p:nvPr>
        </p:nvSpPr>
        <p:spPr>
          <a:xfrm>
            <a:off x="15951200" y="7173913"/>
            <a:ext cx="6061075" cy="6542087"/>
          </a:xfrm>
          <a:prstGeom prst="rect">
            <a:avLst/>
          </a:prstGeom>
        </p:spPr>
        <p:txBody>
          <a:bodyPr/>
          <a:lstStyle/>
          <a:p>
            <a:endParaRPr lang="ru-RU"/>
          </a:p>
        </p:txBody>
      </p:sp>
    </p:spTree>
    <p:extLst>
      <p:ext uri="{BB962C8B-B14F-4D97-AF65-F5344CB8AC3E}">
        <p14:creationId xmlns:p14="http://schemas.microsoft.com/office/powerpoint/2010/main" val="117674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35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childTnLst>
                                </p:cTn>
                              </p:par>
                              <p:par>
                                <p:cTn id="7" presetID="0" presetClass="path" presetSubtype="0" decel="100000" fill="hold" grpId="1" nodeType="withEffect" nodePh="1">
                                  <p:stCondLst>
                                    <p:cond delay="350"/>
                                  </p:stCondLst>
                                  <p:endCondLst>
                                    <p:cond evt="begin" delay="0">
                                      <p:tn val="7"/>
                                    </p:cond>
                                  </p:endCondLst>
                                  <p:childTnLst>
                                    <p:animMotion origin="layout" path="M 5.20833E-7 1.66667E-6 L 5.20833E-7 0.69606 " pathEditMode="relative" rAng="0" ptsTypes="AA">
                                      <p:cBhvr>
                                        <p:cTn id="8" dur="750" spd="-100000" fill="hold"/>
                                        <p:tgtEl>
                                          <p:spTgt spid="21"/>
                                        </p:tgtEl>
                                        <p:attrNameLst>
                                          <p:attrName>ppt_x</p:attrName>
                                          <p:attrName>ppt_y</p:attrName>
                                        </p:attrNameLst>
                                      </p:cBhvr>
                                      <p:rCtr x="0" y="34803"/>
                                    </p:animMotion>
                                  </p:childTnLst>
                                </p:cTn>
                              </p:par>
                              <p:par>
                                <p:cTn id="9" presetID="1" presetClass="entr" presetSubtype="0" fill="hold" grpId="0" nodeType="withEffect" nodePh="1">
                                  <p:stCondLst>
                                    <p:cond delay="450"/>
                                  </p:stCondLst>
                                  <p:endCondLst>
                                    <p:cond evt="begin" delay="0">
                                      <p:tn val="9"/>
                                    </p:cond>
                                  </p:endCondLst>
                                  <p:childTnLst>
                                    <p:set>
                                      <p:cBhvr>
                                        <p:cTn id="10" dur="1" fill="hold">
                                          <p:stCondLst>
                                            <p:cond delay="0"/>
                                          </p:stCondLst>
                                        </p:cTn>
                                        <p:tgtEl>
                                          <p:spTgt spid="23"/>
                                        </p:tgtEl>
                                        <p:attrNameLst>
                                          <p:attrName>style.visibility</p:attrName>
                                        </p:attrNameLst>
                                      </p:cBhvr>
                                      <p:to>
                                        <p:strVal val="visible"/>
                                      </p:to>
                                    </p:set>
                                  </p:childTnLst>
                                </p:cTn>
                              </p:par>
                              <p:par>
                                <p:cTn id="11" presetID="0" presetClass="path" presetSubtype="0" decel="100000" fill="hold" grpId="1" nodeType="withEffect" nodePh="1">
                                  <p:stCondLst>
                                    <p:cond delay="450"/>
                                  </p:stCondLst>
                                  <p:endCondLst>
                                    <p:cond evt="begin" delay="0">
                                      <p:tn val="11"/>
                                    </p:cond>
                                  </p:endCondLst>
                                  <p:childTnLst>
                                    <p:animMotion origin="layout" path="M 0 1.66667E-6 L 0 0.69606 " pathEditMode="relative" rAng="0" ptsTypes="AA">
                                      <p:cBhvr>
                                        <p:cTn id="12" dur="750" spd="-100000" fill="hold"/>
                                        <p:tgtEl>
                                          <p:spTgt spid="23"/>
                                        </p:tgtEl>
                                        <p:attrNameLst>
                                          <p:attrName>ppt_x</p:attrName>
                                          <p:attrName>ppt_y</p:attrName>
                                        </p:attrNameLst>
                                      </p:cBhvr>
                                      <p:rCtr x="0" y="34803"/>
                                    </p:animMotion>
                                  </p:childTnLst>
                                </p:cTn>
                              </p:par>
                              <p:par>
                                <p:cTn id="13" presetID="1" presetClass="entr" presetSubtype="0" fill="hold" grpId="0" nodeType="withEffect" nodePh="1">
                                  <p:stCondLst>
                                    <p:cond delay="550"/>
                                  </p:stCondLst>
                                  <p:endCondLst>
                                    <p:cond evt="begin" delay="0">
                                      <p:tn val="13"/>
                                    </p:cond>
                                  </p:endCondLst>
                                  <p:childTnLst>
                                    <p:set>
                                      <p:cBhvr>
                                        <p:cTn id="14" dur="1" fill="hold">
                                          <p:stCondLst>
                                            <p:cond delay="0"/>
                                          </p:stCondLst>
                                        </p:cTn>
                                        <p:tgtEl>
                                          <p:spTgt spid="25"/>
                                        </p:tgtEl>
                                        <p:attrNameLst>
                                          <p:attrName>style.visibility</p:attrName>
                                        </p:attrNameLst>
                                      </p:cBhvr>
                                      <p:to>
                                        <p:strVal val="visible"/>
                                      </p:to>
                                    </p:set>
                                  </p:childTnLst>
                                </p:cTn>
                              </p:par>
                              <p:par>
                                <p:cTn id="15" presetID="0" presetClass="path" presetSubtype="0" decel="100000" fill="hold" grpId="1" nodeType="withEffect" nodePh="1">
                                  <p:stCondLst>
                                    <p:cond delay="550"/>
                                  </p:stCondLst>
                                  <p:endCondLst>
                                    <p:cond evt="begin" delay="0">
                                      <p:tn val="15"/>
                                    </p:cond>
                                  </p:endCondLst>
                                  <p:childTnLst>
                                    <p:animMotion origin="layout" path="M -5.20833E-7 1.66667E-6 L -5.20833E-7 0.69606 " pathEditMode="relative" rAng="0" ptsTypes="AA">
                                      <p:cBhvr>
                                        <p:cTn id="16" dur="750" spd="-100000" fill="hold"/>
                                        <p:tgtEl>
                                          <p:spTgt spid="25"/>
                                        </p:tgtEl>
                                        <p:attrNameLst>
                                          <p:attrName>ppt_x</p:attrName>
                                          <p:attrName>ppt_y</p:attrName>
                                        </p:attrNameLst>
                                      </p:cBhvr>
                                      <p:rCtr x="0" y="348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5" grpId="0"/>
      <p:bldP spid="25"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ontact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262F6A41-118F-4C56-B818-5DA533F8FC26}"/>
              </a:ext>
            </a:extLst>
          </p:cNvPr>
          <p:cNvSpPr>
            <a:spLocks noGrp="1"/>
          </p:cNvSpPr>
          <p:nvPr>
            <p:ph type="pic" sz="quarter" idx="10"/>
          </p:nvPr>
        </p:nvSpPr>
        <p:spPr>
          <a:xfrm>
            <a:off x="6090117" y="3882072"/>
            <a:ext cx="4952873" cy="4952810"/>
          </a:xfrm>
          <a:custGeom>
            <a:avLst/>
            <a:gdLst>
              <a:gd name="connsiteX0" fmla="*/ 2476398 w 4952873"/>
              <a:gd name="connsiteY0" fmla="*/ 0 h 4952810"/>
              <a:gd name="connsiteX1" fmla="*/ 4952873 w 4952873"/>
              <a:gd name="connsiteY1" fmla="*/ 2476412 h 4952810"/>
              <a:gd name="connsiteX2" fmla="*/ 2476398 w 4952873"/>
              <a:gd name="connsiteY2" fmla="*/ 4952810 h 4952810"/>
              <a:gd name="connsiteX3" fmla="*/ 0 w 4952873"/>
              <a:gd name="connsiteY3" fmla="*/ 2476412 h 4952810"/>
              <a:gd name="connsiteX4" fmla="*/ 2476398 w 4952873"/>
              <a:gd name="connsiteY4" fmla="*/ 0 h 495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873" h="4952810">
                <a:moveTo>
                  <a:pt x="2476398" y="0"/>
                </a:moveTo>
                <a:cubicBezTo>
                  <a:pt x="3841865" y="0"/>
                  <a:pt x="4952873" y="1110996"/>
                  <a:pt x="4952873" y="2476412"/>
                </a:cubicBezTo>
                <a:cubicBezTo>
                  <a:pt x="4952873" y="3841827"/>
                  <a:pt x="3841865" y="4952810"/>
                  <a:pt x="2476398" y="4952810"/>
                </a:cubicBezTo>
                <a:cubicBezTo>
                  <a:pt x="1111021" y="4952810"/>
                  <a:pt x="0" y="3841827"/>
                  <a:pt x="0" y="2476412"/>
                </a:cubicBezTo>
                <a:cubicBezTo>
                  <a:pt x="0" y="1110996"/>
                  <a:pt x="1111021" y="0"/>
                  <a:pt x="2476398"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1424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0" presetClass="path" presetSubtype="0" decel="100000" fill="hold" grpId="1" nodeType="withEffect" nodePh="1">
                                  <p:stCondLst>
                                    <p:cond delay="250"/>
                                  </p:stCondLst>
                                  <p:endCondLst>
                                    <p:cond evt="begin" delay="0">
                                      <p:tn val="8"/>
                                    </p:cond>
                                  </p:endCondLst>
                                  <p:childTnLst>
                                    <p:animMotion origin="layout" path="M 8.33333E-7 -1.11111E-6 L 8.33333E-7 0.24607 " pathEditMode="relative" rAng="0" ptsTypes="AA">
                                      <p:cBhvr>
                                        <p:cTn id="9" dur="750" spd="-100000" fill="hold"/>
                                        <p:tgtEl>
                                          <p:spTgt spid="6"/>
                                        </p:tgtEl>
                                        <p:attrNameLst>
                                          <p:attrName>ppt_x</p:attrName>
                                          <p:attrName>ppt_y</p:attrName>
                                        </p:attrNameLst>
                                      </p:cBhvr>
                                      <p:rCtr x="0" y="123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_Simple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 name="Placeholder">
            <a:extLst>
              <a:ext uri="{FF2B5EF4-FFF2-40B4-BE49-F238E27FC236}">
                <a16:creationId xmlns:a16="http://schemas.microsoft.com/office/drawing/2014/main" id="{9E18850B-BD26-41CB-A0F5-DD466D160797}"/>
              </a:ext>
            </a:extLst>
          </p:cNvPr>
          <p:cNvSpPr>
            <a:spLocks noGrp="1"/>
          </p:cNvSpPr>
          <p:nvPr>
            <p:ph type="pic" sz="quarter" idx="10" hasCustomPrompt="1"/>
          </p:nvPr>
        </p:nvSpPr>
        <p:spPr>
          <a:xfrm>
            <a:off x="0" y="0"/>
            <a:ext cx="24384000" cy="13716000"/>
          </a:xfrm>
          <a:prstGeom prst="rect">
            <a:avLst/>
          </a:prstGeom>
        </p:spPr>
        <p:txBody>
          <a:bodyPr/>
          <a:lstStyle>
            <a:lvl1pPr>
              <a:defRPr/>
            </a:lvl1pPr>
          </a:lstStyle>
          <a:p>
            <a:r>
              <a:rPr lang="en-US" dirty="0"/>
              <a:t>Place your image here</a:t>
            </a:r>
            <a:endParaRPr lang="ru-RU" dirty="0"/>
          </a:p>
        </p:txBody>
      </p:sp>
    </p:spTree>
    <p:extLst>
      <p:ext uri="{BB962C8B-B14F-4D97-AF65-F5344CB8AC3E}">
        <p14:creationId xmlns:p14="http://schemas.microsoft.com/office/powerpoint/2010/main" val="1806551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Our Project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4" name="Placeholder 1">
            <a:extLst>
              <a:ext uri="{FF2B5EF4-FFF2-40B4-BE49-F238E27FC236}">
                <a16:creationId xmlns:a16="http://schemas.microsoft.com/office/drawing/2014/main" id="{82B0959B-72A6-41F3-B724-907A0AFFC1F3}"/>
              </a:ext>
            </a:extLst>
          </p:cNvPr>
          <p:cNvSpPr>
            <a:spLocks noGrp="1"/>
          </p:cNvSpPr>
          <p:nvPr>
            <p:ph type="pic" sz="quarter" idx="10"/>
          </p:nvPr>
        </p:nvSpPr>
        <p:spPr>
          <a:xfrm>
            <a:off x="2633663" y="2292428"/>
            <a:ext cx="5594350" cy="3365422"/>
          </a:xfrm>
          <a:custGeom>
            <a:avLst/>
            <a:gdLst>
              <a:gd name="connsiteX0" fmla="*/ 317594 w 5594350"/>
              <a:gd name="connsiteY0" fmla="*/ 0 h 3365422"/>
              <a:gd name="connsiteX1" fmla="*/ 5276474 w 5594350"/>
              <a:gd name="connsiteY1" fmla="*/ 0 h 3365422"/>
              <a:gd name="connsiteX2" fmla="*/ 5588058 w 5594350"/>
              <a:gd name="connsiteY2" fmla="*/ 253948 h 3365422"/>
              <a:gd name="connsiteX3" fmla="*/ 5594350 w 5594350"/>
              <a:gd name="connsiteY3" fmla="*/ 316360 h 3365422"/>
              <a:gd name="connsiteX4" fmla="*/ 5594350 w 5594350"/>
              <a:gd name="connsiteY4" fmla="*/ 3049204 h 3365422"/>
              <a:gd name="connsiteX5" fmla="*/ 5588058 w 5594350"/>
              <a:gd name="connsiteY5" fmla="*/ 3111616 h 3365422"/>
              <a:gd name="connsiteX6" fmla="*/ 5340568 w 5594350"/>
              <a:gd name="connsiteY6" fmla="*/ 3359103 h 3365422"/>
              <a:gd name="connsiteX7" fmla="*/ 5277883 w 5594350"/>
              <a:gd name="connsiteY7" fmla="*/ 3365422 h 3365422"/>
              <a:gd name="connsiteX8" fmla="*/ 316186 w 5594350"/>
              <a:gd name="connsiteY8" fmla="*/ 3365422 h 3365422"/>
              <a:gd name="connsiteX9" fmla="*/ 253496 w 5594350"/>
              <a:gd name="connsiteY9" fmla="*/ 3359103 h 3365422"/>
              <a:gd name="connsiteX10" fmla="*/ 6010 w 5594350"/>
              <a:gd name="connsiteY10" fmla="*/ 3111616 h 3365422"/>
              <a:gd name="connsiteX11" fmla="*/ 0 w 5594350"/>
              <a:gd name="connsiteY11" fmla="*/ 3052003 h 3365422"/>
              <a:gd name="connsiteX12" fmla="*/ 0 w 5594350"/>
              <a:gd name="connsiteY12" fmla="*/ 313562 h 3365422"/>
              <a:gd name="connsiteX13" fmla="*/ 6010 w 5594350"/>
              <a:gd name="connsiteY13" fmla="*/ 253948 h 3365422"/>
              <a:gd name="connsiteX14" fmla="*/ 317594 w 5594350"/>
              <a:gd name="connsiteY14" fmla="*/ 0 h 336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4350" h="3365422">
                <a:moveTo>
                  <a:pt x="317594" y="0"/>
                </a:moveTo>
                <a:lnTo>
                  <a:pt x="5276474" y="0"/>
                </a:lnTo>
                <a:cubicBezTo>
                  <a:pt x="5430160" y="0"/>
                  <a:pt x="5558400" y="109019"/>
                  <a:pt x="5588058" y="253948"/>
                </a:cubicBezTo>
                <a:lnTo>
                  <a:pt x="5594350" y="316360"/>
                </a:lnTo>
                <a:lnTo>
                  <a:pt x="5594350" y="3049204"/>
                </a:lnTo>
                <a:lnTo>
                  <a:pt x="5588058" y="3111616"/>
                </a:lnTo>
                <a:cubicBezTo>
                  <a:pt x="5562637" y="3235841"/>
                  <a:pt x="5464788" y="3333683"/>
                  <a:pt x="5340568" y="3359103"/>
                </a:cubicBezTo>
                <a:lnTo>
                  <a:pt x="5277883" y="3365422"/>
                </a:lnTo>
                <a:lnTo>
                  <a:pt x="316186" y="3365422"/>
                </a:lnTo>
                <a:lnTo>
                  <a:pt x="253496" y="3359103"/>
                </a:lnTo>
                <a:cubicBezTo>
                  <a:pt x="129271" y="3333683"/>
                  <a:pt x="31429" y="3235841"/>
                  <a:pt x="6010" y="3111616"/>
                </a:cubicBezTo>
                <a:lnTo>
                  <a:pt x="0" y="3052003"/>
                </a:lnTo>
                <a:lnTo>
                  <a:pt x="0" y="313562"/>
                </a:lnTo>
                <a:lnTo>
                  <a:pt x="6010" y="253948"/>
                </a:lnTo>
                <a:cubicBezTo>
                  <a:pt x="35666" y="109019"/>
                  <a:pt x="163897" y="0"/>
                  <a:pt x="317594" y="0"/>
                </a:cubicBezTo>
                <a:close/>
              </a:path>
            </a:pathLst>
          </a:custGeom>
        </p:spPr>
        <p:txBody>
          <a:bodyPr wrap="square">
            <a:noAutofit/>
          </a:bodyPr>
          <a:lstStyle/>
          <a:p>
            <a:endParaRPr lang="ru-RU"/>
          </a:p>
        </p:txBody>
      </p:sp>
      <p:sp>
        <p:nvSpPr>
          <p:cNvPr id="15" name="Placeholder 2">
            <a:extLst>
              <a:ext uri="{FF2B5EF4-FFF2-40B4-BE49-F238E27FC236}">
                <a16:creationId xmlns:a16="http://schemas.microsoft.com/office/drawing/2014/main" id="{BA47A159-1B32-4663-BEE6-96A97859A0BB}"/>
              </a:ext>
            </a:extLst>
          </p:cNvPr>
          <p:cNvSpPr>
            <a:spLocks noGrp="1"/>
          </p:cNvSpPr>
          <p:nvPr>
            <p:ph type="pic" sz="quarter" idx="11"/>
          </p:nvPr>
        </p:nvSpPr>
        <p:spPr>
          <a:xfrm>
            <a:off x="9394825" y="2292428"/>
            <a:ext cx="5594350" cy="3365422"/>
          </a:xfrm>
          <a:custGeom>
            <a:avLst/>
            <a:gdLst>
              <a:gd name="connsiteX0" fmla="*/ 317738 w 5594350"/>
              <a:gd name="connsiteY0" fmla="*/ 0 h 3365422"/>
              <a:gd name="connsiteX1" fmla="*/ 5276618 w 5594350"/>
              <a:gd name="connsiteY1" fmla="*/ 0 h 3365422"/>
              <a:gd name="connsiteX2" fmla="*/ 5588202 w 5594350"/>
              <a:gd name="connsiteY2" fmla="*/ 253948 h 3365422"/>
              <a:gd name="connsiteX3" fmla="*/ 5594350 w 5594350"/>
              <a:gd name="connsiteY3" fmla="*/ 314931 h 3365422"/>
              <a:gd name="connsiteX4" fmla="*/ 5594350 w 5594350"/>
              <a:gd name="connsiteY4" fmla="*/ 3050633 h 3365422"/>
              <a:gd name="connsiteX5" fmla="*/ 5588202 w 5594350"/>
              <a:gd name="connsiteY5" fmla="*/ 3111616 h 3365422"/>
              <a:gd name="connsiteX6" fmla="*/ 5340712 w 5594350"/>
              <a:gd name="connsiteY6" fmla="*/ 3359103 h 3365422"/>
              <a:gd name="connsiteX7" fmla="*/ 5278026 w 5594350"/>
              <a:gd name="connsiteY7" fmla="*/ 3365422 h 3365422"/>
              <a:gd name="connsiteX8" fmla="*/ 316330 w 5594350"/>
              <a:gd name="connsiteY8" fmla="*/ 3365422 h 3365422"/>
              <a:gd name="connsiteX9" fmla="*/ 253640 w 5594350"/>
              <a:gd name="connsiteY9" fmla="*/ 3359103 h 3365422"/>
              <a:gd name="connsiteX10" fmla="*/ 6154 w 5594350"/>
              <a:gd name="connsiteY10" fmla="*/ 3111616 h 3365422"/>
              <a:gd name="connsiteX11" fmla="*/ 0 w 5594350"/>
              <a:gd name="connsiteY11" fmla="*/ 3050573 h 3365422"/>
              <a:gd name="connsiteX12" fmla="*/ 0 w 5594350"/>
              <a:gd name="connsiteY12" fmla="*/ 314991 h 3365422"/>
              <a:gd name="connsiteX13" fmla="*/ 6154 w 5594350"/>
              <a:gd name="connsiteY13" fmla="*/ 253948 h 3365422"/>
              <a:gd name="connsiteX14" fmla="*/ 317738 w 5594350"/>
              <a:gd name="connsiteY14" fmla="*/ 0 h 336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4350" h="3365422">
                <a:moveTo>
                  <a:pt x="317738" y="0"/>
                </a:moveTo>
                <a:lnTo>
                  <a:pt x="5276618" y="0"/>
                </a:lnTo>
                <a:cubicBezTo>
                  <a:pt x="5430304" y="0"/>
                  <a:pt x="5558543" y="109019"/>
                  <a:pt x="5588202" y="253948"/>
                </a:cubicBezTo>
                <a:lnTo>
                  <a:pt x="5594350" y="314931"/>
                </a:lnTo>
                <a:lnTo>
                  <a:pt x="5594350" y="3050633"/>
                </a:lnTo>
                <a:lnTo>
                  <a:pt x="5588202" y="3111616"/>
                </a:lnTo>
                <a:cubicBezTo>
                  <a:pt x="5562780" y="3235841"/>
                  <a:pt x="5464932" y="3333683"/>
                  <a:pt x="5340712" y="3359103"/>
                </a:cubicBezTo>
                <a:lnTo>
                  <a:pt x="5278026" y="3365422"/>
                </a:lnTo>
                <a:lnTo>
                  <a:pt x="316330" y="3365422"/>
                </a:lnTo>
                <a:lnTo>
                  <a:pt x="253640" y="3359103"/>
                </a:lnTo>
                <a:cubicBezTo>
                  <a:pt x="129415" y="3333683"/>
                  <a:pt x="31573" y="3235841"/>
                  <a:pt x="6154" y="3111616"/>
                </a:cubicBezTo>
                <a:lnTo>
                  <a:pt x="0" y="3050573"/>
                </a:lnTo>
                <a:lnTo>
                  <a:pt x="0" y="314991"/>
                </a:lnTo>
                <a:lnTo>
                  <a:pt x="6154" y="253948"/>
                </a:lnTo>
                <a:cubicBezTo>
                  <a:pt x="35810" y="109019"/>
                  <a:pt x="164041" y="0"/>
                  <a:pt x="317738" y="0"/>
                </a:cubicBezTo>
                <a:close/>
              </a:path>
            </a:pathLst>
          </a:custGeom>
        </p:spPr>
        <p:txBody>
          <a:bodyPr wrap="square">
            <a:noAutofit/>
          </a:bodyPr>
          <a:lstStyle/>
          <a:p>
            <a:endParaRPr lang="ru-RU"/>
          </a:p>
        </p:txBody>
      </p:sp>
      <p:sp>
        <p:nvSpPr>
          <p:cNvPr id="16" name="Placeholder 3">
            <a:extLst>
              <a:ext uri="{FF2B5EF4-FFF2-40B4-BE49-F238E27FC236}">
                <a16:creationId xmlns:a16="http://schemas.microsoft.com/office/drawing/2014/main" id="{9FC5C726-1713-4F66-826B-ED38C0BA0914}"/>
              </a:ext>
            </a:extLst>
          </p:cNvPr>
          <p:cNvSpPr>
            <a:spLocks noGrp="1"/>
          </p:cNvSpPr>
          <p:nvPr>
            <p:ph type="pic" sz="quarter" idx="12"/>
          </p:nvPr>
        </p:nvSpPr>
        <p:spPr>
          <a:xfrm>
            <a:off x="16155988" y="2292428"/>
            <a:ext cx="5594350" cy="3365422"/>
          </a:xfrm>
          <a:custGeom>
            <a:avLst/>
            <a:gdLst>
              <a:gd name="connsiteX0" fmla="*/ 317875 w 5594350"/>
              <a:gd name="connsiteY0" fmla="*/ 0 h 3365422"/>
              <a:gd name="connsiteX1" fmla="*/ 5276756 w 5594350"/>
              <a:gd name="connsiteY1" fmla="*/ 0 h 3365422"/>
              <a:gd name="connsiteX2" fmla="*/ 5588338 w 5594350"/>
              <a:gd name="connsiteY2" fmla="*/ 253948 h 3365422"/>
              <a:gd name="connsiteX3" fmla="*/ 5594350 w 5594350"/>
              <a:gd name="connsiteY3" fmla="*/ 313582 h 3365422"/>
              <a:gd name="connsiteX4" fmla="*/ 5594350 w 5594350"/>
              <a:gd name="connsiteY4" fmla="*/ 3051982 h 3365422"/>
              <a:gd name="connsiteX5" fmla="*/ 5588338 w 5594350"/>
              <a:gd name="connsiteY5" fmla="*/ 3111616 h 3365422"/>
              <a:gd name="connsiteX6" fmla="*/ 5340850 w 5594350"/>
              <a:gd name="connsiteY6" fmla="*/ 3359103 h 3365422"/>
              <a:gd name="connsiteX7" fmla="*/ 5278164 w 5594350"/>
              <a:gd name="connsiteY7" fmla="*/ 3365422 h 3365422"/>
              <a:gd name="connsiteX8" fmla="*/ 316467 w 5594350"/>
              <a:gd name="connsiteY8" fmla="*/ 3365422 h 3365422"/>
              <a:gd name="connsiteX9" fmla="*/ 253777 w 5594350"/>
              <a:gd name="connsiteY9" fmla="*/ 3359103 h 3365422"/>
              <a:gd name="connsiteX10" fmla="*/ 6291 w 5594350"/>
              <a:gd name="connsiteY10" fmla="*/ 3111616 h 3365422"/>
              <a:gd name="connsiteX11" fmla="*/ 0 w 5594350"/>
              <a:gd name="connsiteY11" fmla="*/ 3049215 h 3365422"/>
              <a:gd name="connsiteX12" fmla="*/ 0 w 5594350"/>
              <a:gd name="connsiteY12" fmla="*/ 316350 h 3365422"/>
              <a:gd name="connsiteX13" fmla="*/ 6291 w 5594350"/>
              <a:gd name="connsiteY13" fmla="*/ 253948 h 3365422"/>
              <a:gd name="connsiteX14" fmla="*/ 317875 w 5594350"/>
              <a:gd name="connsiteY14" fmla="*/ 0 h 336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4350" h="3365422">
                <a:moveTo>
                  <a:pt x="317875" y="0"/>
                </a:moveTo>
                <a:lnTo>
                  <a:pt x="5276756" y="0"/>
                </a:lnTo>
                <a:cubicBezTo>
                  <a:pt x="5430440" y="0"/>
                  <a:pt x="5558680" y="109019"/>
                  <a:pt x="5588338" y="253948"/>
                </a:cubicBezTo>
                <a:lnTo>
                  <a:pt x="5594350" y="313582"/>
                </a:lnTo>
                <a:lnTo>
                  <a:pt x="5594350" y="3051982"/>
                </a:lnTo>
                <a:lnTo>
                  <a:pt x="5588338" y="3111616"/>
                </a:lnTo>
                <a:cubicBezTo>
                  <a:pt x="5562916" y="3235841"/>
                  <a:pt x="5465068" y="3333683"/>
                  <a:pt x="5340850" y="3359103"/>
                </a:cubicBezTo>
                <a:lnTo>
                  <a:pt x="5278164" y="3365422"/>
                </a:lnTo>
                <a:lnTo>
                  <a:pt x="316467" y="3365422"/>
                </a:lnTo>
                <a:lnTo>
                  <a:pt x="253777" y="3359103"/>
                </a:lnTo>
                <a:cubicBezTo>
                  <a:pt x="129552" y="3333683"/>
                  <a:pt x="31710" y="3235841"/>
                  <a:pt x="6291" y="3111616"/>
                </a:cubicBezTo>
                <a:lnTo>
                  <a:pt x="0" y="3049215"/>
                </a:lnTo>
                <a:lnTo>
                  <a:pt x="0" y="316350"/>
                </a:lnTo>
                <a:lnTo>
                  <a:pt x="6291" y="253948"/>
                </a:lnTo>
                <a:cubicBezTo>
                  <a:pt x="35947" y="109019"/>
                  <a:pt x="164178" y="0"/>
                  <a:pt x="317875"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31904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childTnLst>
                                </p:cTn>
                              </p:par>
                              <p:par>
                                <p:cTn id="11" presetID="10" presetClass="entr" presetSubtype="0" fill="hold" grpId="0" nodeType="withEffect" nodePh="1">
                                  <p:stCondLst>
                                    <p:cond delay="15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Personal Skill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F8A1691F-CBBB-40A7-93EC-31611527F4AC}"/>
              </a:ext>
            </a:extLst>
          </p:cNvPr>
          <p:cNvSpPr>
            <a:spLocks noGrp="1"/>
          </p:cNvSpPr>
          <p:nvPr>
            <p:ph type="pic" sz="quarter" idx="10"/>
          </p:nvPr>
        </p:nvSpPr>
        <p:spPr>
          <a:xfrm>
            <a:off x="2213155" y="3071567"/>
            <a:ext cx="8162099" cy="8162099"/>
          </a:xfrm>
          <a:custGeom>
            <a:avLst/>
            <a:gdLst>
              <a:gd name="connsiteX0" fmla="*/ 4081043 w 8162099"/>
              <a:gd name="connsiteY0" fmla="*/ 0 h 8162099"/>
              <a:gd name="connsiteX1" fmla="*/ 8162099 w 8162099"/>
              <a:gd name="connsiteY1" fmla="*/ 4081043 h 8162099"/>
              <a:gd name="connsiteX2" fmla="*/ 4081043 w 8162099"/>
              <a:gd name="connsiteY2" fmla="*/ 8162099 h 8162099"/>
              <a:gd name="connsiteX3" fmla="*/ 0 w 8162099"/>
              <a:gd name="connsiteY3" fmla="*/ 4081043 h 8162099"/>
              <a:gd name="connsiteX4" fmla="*/ 4081043 w 8162099"/>
              <a:gd name="connsiteY4" fmla="*/ 0 h 816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099" h="8162099">
                <a:moveTo>
                  <a:pt x="4081043" y="0"/>
                </a:moveTo>
                <a:cubicBezTo>
                  <a:pt x="6334937" y="0"/>
                  <a:pt x="8162099" y="1827136"/>
                  <a:pt x="8162099" y="4081043"/>
                </a:cubicBezTo>
                <a:cubicBezTo>
                  <a:pt x="8162099" y="6334950"/>
                  <a:pt x="6334937" y="8162099"/>
                  <a:pt x="4081043" y="8162099"/>
                </a:cubicBezTo>
                <a:cubicBezTo>
                  <a:pt x="1827148" y="8162099"/>
                  <a:pt x="0" y="6334950"/>
                  <a:pt x="0" y="4081043"/>
                </a:cubicBezTo>
                <a:cubicBezTo>
                  <a:pt x="0" y="1827136"/>
                  <a:pt x="1827148" y="0"/>
                  <a:pt x="4081043" y="0"/>
                </a:cubicBezTo>
                <a:close/>
              </a:path>
            </a:pathLst>
          </a:custGeom>
        </p:spPr>
        <p:txBody>
          <a:bodyPr wrap="square">
            <a:noAutofit/>
          </a:bodyPr>
          <a:lstStyle/>
          <a:p>
            <a:endParaRPr lang="ru-RU"/>
          </a:p>
        </p:txBody>
      </p:sp>
    </p:spTree>
    <p:extLst>
      <p:ext uri="{BB962C8B-B14F-4D97-AF65-F5344CB8AC3E}">
        <p14:creationId xmlns:p14="http://schemas.microsoft.com/office/powerpoint/2010/main" val="48823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Personal Skill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DAE04832-89EC-4ED5-AE2A-583897D927B8}"/>
              </a:ext>
            </a:extLst>
          </p:cNvPr>
          <p:cNvSpPr>
            <a:spLocks noGrp="1"/>
          </p:cNvSpPr>
          <p:nvPr>
            <p:ph type="pic" sz="quarter" idx="10"/>
          </p:nvPr>
        </p:nvSpPr>
        <p:spPr>
          <a:xfrm>
            <a:off x="14008752" y="3071567"/>
            <a:ext cx="8162101" cy="8162099"/>
          </a:xfrm>
          <a:custGeom>
            <a:avLst/>
            <a:gdLst>
              <a:gd name="connsiteX0" fmla="*/ 4081043 w 8162101"/>
              <a:gd name="connsiteY0" fmla="*/ 0 h 8162099"/>
              <a:gd name="connsiteX1" fmla="*/ 8162101 w 8162101"/>
              <a:gd name="connsiteY1" fmla="*/ 4081043 h 8162099"/>
              <a:gd name="connsiteX2" fmla="*/ 4081043 w 8162101"/>
              <a:gd name="connsiteY2" fmla="*/ 8162099 h 8162099"/>
              <a:gd name="connsiteX3" fmla="*/ 0 w 8162101"/>
              <a:gd name="connsiteY3" fmla="*/ 4081043 h 8162099"/>
              <a:gd name="connsiteX4" fmla="*/ 4081043 w 8162101"/>
              <a:gd name="connsiteY4" fmla="*/ 0 h 816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101" h="8162099">
                <a:moveTo>
                  <a:pt x="4081043" y="0"/>
                </a:moveTo>
                <a:cubicBezTo>
                  <a:pt x="6334951" y="0"/>
                  <a:pt x="8162101" y="1827136"/>
                  <a:pt x="8162101" y="4081043"/>
                </a:cubicBezTo>
                <a:cubicBezTo>
                  <a:pt x="8162101" y="6334950"/>
                  <a:pt x="6334951" y="8162099"/>
                  <a:pt x="4081043" y="8162099"/>
                </a:cubicBezTo>
                <a:cubicBezTo>
                  <a:pt x="1827148" y="8162099"/>
                  <a:pt x="0" y="6334950"/>
                  <a:pt x="0" y="4081043"/>
                </a:cubicBezTo>
                <a:cubicBezTo>
                  <a:pt x="0" y="1827136"/>
                  <a:pt x="1827148" y="0"/>
                  <a:pt x="4081043"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11281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Personal Skill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C064521B-3F28-4248-8921-2904E87E19E1}"/>
              </a:ext>
            </a:extLst>
          </p:cNvPr>
          <p:cNvSpPr>
            <a:spLocks noGrp="1"/>
          </p:cNvSpPr>
          <p:nvPr>
            <p:ph type="pic" sz="quarter" idx="10"/>
          </p:nvPr>
        </p:nvSpPr>
        <p:spPr>
          <a:xfrm>
            <a:off x="2184399" y="2260601"/>
            <a:ext cx="7670801" cy="8585200"/>
          </a:xfrm>
          <a:prstGeom prst="rect">
            <a:avLst/>
          </a:prstGeom>
        </p:spPr>
        <p:txBody>
          <a:bodyPr/>
          <a:lstStyle/>
          <a:p>
            <a:endParaRPr lang="ru-RU"/>
          </a:p>
        </p:txBody>
      </p:sp>
    </p:spTree>
    <p:extLst>
      <p:ext uri="{BB962C8B-B14F-4D97-AF65-F5344CB8AC3E}">
        <p14:creationId xmlns:p14="http://schemas.microsoft.com/office/powerpoint/2010/main" val="29581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4.79167E-6 2.96296E-6 L 4.79167E-6 1.00659 " pathEditMode="relative" rAng="0" ptsTypes="AA">
                                      <p:cBhvr>
                                        <p:cTn id="8" dur="1250" spd="-100000" fill="hold"/>
                                        <p:tgtEl>
                                          <p:spTgt spid="6"/>
                                        </p:tgtEl>
                                        <p:attrNameLst>
                                          <p:attrName>ppt_x</p:attrName>
                                          <p:attrName>ppt_y</p:attrName>
                                        </p:attrNameLst>
                                      </p:cBhvr>
                                      <p:rCtr x="0" y="50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Personal Skill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7" name="Placeholder">
            <a:extLst>
              <a:ext uri="{FF2B5EF4-FFF2-40B4-BE49-F238E27FC236}">
                <a16:creationId xmlns:a16="http://schemas.microsoft.com/office/drawing/2014/main" id="{51264F62-9963-4520-8815-5EA8A1EE6791}"/>
              </a:ext>
            </a:extLst>
          </p:cNvPr>
          <p:cNvSpPr>
            <a:spLocks noGrp="1"/>
          </p:cNvSpPr>
          <p:nvPr>
            <p:ph type="pic" sz="quarter" idx="10"/>
          </p:nvPr>
        </p:nvSpPr>
        <p:spPr>
          <a:xfrm>
            <a:off x="14274800" y="2260600"/>
            <a:ext cx="7594600" cy="8204200"/>
          </a:xfrm>
          <a:prstGeom prst="rect">
            <a:avLst/>
          </a:prstGeom>
        </p:spPr>
        <p:txBody>
          <a:bodyPr/>
          <a:lstStyle/>
          <a:p>
            <a:endParaRPr lang="ru-RU"/>
          </a:p>
        </p:txBody>
      </p:sp>
    </p:spTree>
    <p:extLst>
      <p:ext uri="{BB962C8B-B14F-4D97-AF65-F5344CB8AC3E}">
        <p14:creationId xmlns:p14="http://schemas.microsoft.com/office/powerpoint/2010/main" val="37723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4.375E-6 5.55556E-7 L -4.375E-6 1.02535 " pathEditMode="relative" rAng="0" ptsTypes="AA">
                                      <p:cBhvr>
                                        <p:cTn id="8" dur="1250" spd="-100000" fill="hold"/>
                                        <p:tgtEl>
                                          <p:spTgt spid="7"/>
                                        </p:tgtEl>
                                        <p:attrNameLst>
                                          <p:attrName>ppt_x</p:attrName>
                                          <p:attrName>ppt_y</p:attrName>
                                        </p:attrNameLst>
                                      </p:cBhvr>
                                      <p:rCtr x="0" y="512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City Location">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 name="Placeholder">
            <a:extLst>
              <a:ext uri="{FF2B5EF4-FFF2-40B4-BE49-F238E27FC236}">
                <a16:creationId xmlns:a16="http://schemas.microsoft.com/office/drawing/2014/main" id="{09B3807B-408B-47E4-A624-E0406CEB3A46}"/>
              </a:ext>
            </a:extLst>
          </p:cNvPr>
          <p:cNvSpPr>
            <a:spLocks noGrp="1"/>
          </p:cNvSpPr>
          <p:nvPr>
            <p:ph type="pic" sz="quarter" idx="10"/>
          </p:nvPr>
        </p:nvSpPr>
        <p:spPr>
          <a:xfrm>
            <a:off x="0" y="0"/>
            <a:ext cx="24384000" cy="13716000"/>
          </a:xfrm>
          <a:prstGeom prst="rect">
            <a:avLst/>
          </a:prstGeom>
        </p:spPr>
        <p:txBody>
          <a:bodyPr/>
          <a:lstStyle/>
          <a:p>
            <a:endParaRPr lang="ru-RU"/>
          </a:p>
        </p:txBody>
      </p:sp>
    </p:spTree>
    <p:extLst>
      <p:ext uri="{BB962C8B-B14F-4D97-AF65-F5344CB8AC3E}">
        <p14:creationId xmlns:p14="http://schemas.microsoft.com/office/powerpoint/2010/main" val="10937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Break Section">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C7AB8685-A8A1-4EF2-A24C-C6FB3248E5C1}"/>
              </a:ext>
            </a:extLst>
          </p:cNvPr>
          <p:cNvSpPr>
            <a:spLocks noGrp="1"/>
          </p:cNvSpPr>
          <p:nvPr>
            <p:ph type="pic" sz="quarter" idx="10"/>
          </p:nvPr>
        </p:nvSpPr>
        <p:spPr>
          <a:xfrm>
            <a:off x="13677774" y="3240207"/>
            <a:ext cx="9516313" cy="9516301"/>
          </a:xfrm>
          <a:custGeom>
            <a:avLst/>
            <a:gdLst>
              <a:gd name="connsiteX0" fmla="*/ 4758155 w 9516313"/>
              <a:gd name="connsiteY0" fmla="*/ 0 h 9516301"/>
              <a:gd name="connsiteX1" fmla="*/ 9516313 w 9516313"/>
              <a:gd name="connsiteY1" fmla="*/ 4758144 h 9516301"/>
              <a:gd name="connsiteX2" fmla="*/ 4758155 w 9516313"/>
              <a:gd name="connsiteY2" fmla="*/ 9516301 h 9516301"/>
              <a:gd name="connsiteX3" fmla="*/ 0 w 9516313"/>
              <a:gd name="connsiteY3" fmla="*/ 4758144 h 9516301"/>
              <a:gd name="connsiteX4" fmla="*/ 4758155 w 9516313"/>
              <a:gd name="connsiteY4" fmla="*/ 0 h 9516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313" h="9516301">
                <a:moveTo>
                  <a:pt x="4758155" y="0"/>
                </a:moveTo>
                <a:cubicBezTo>
                  <a:pt x="7386015" y="0"/>
                  <a:pt x="9516313" y="2130286"/>
                  <a:pt x="9516313" y="4758144"/>
                </a:cubicBezTo>
                <a:cubicBezTo>
                  <a:pt x="9516313" y="7386003"/>
                  <a:pt x="7386015" y="9516301"/>
                  <a:pt x="4758155" y="9516301"/>
                </a:cubicBezTo>
                <a:cubicBezTo>
                  <a:pt x="2130298" y="9516301"/>
                  <a:pt x="0" y="7386003"/>
                  <a:pt x="0" y="4758144"/>
                </a:cubicBezTo>
                <a:cubicBezTo>
                  <a:pt x="0" y="2130286"/>
                  <a:pt x="2130298" y="0"/>
                  <a:pt x="4758155"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78867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6" presetClass="emph" presetSubtype="0" repeatCount="indefinite" accel="49000" decel="51000" autoRev="1" fill="hold" grpId="1" nodeType="withEffect" nodePh="1">
                                  <p:stCondLst>
                                    <p:cond delay="0"/>
                                  </p:stCondLst>
                                  <p:endCondLst>
                                    <p:cond evt="begin" delay="0">
                                      <p:tn val="10"/>
                                    </p:cond>
                                  </p:endCondLst>
                                  <p:childTnLst>
                                    <p:animScale>
                                      <p:cBhvr>
                                        <p:cTn id="11" dur="30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Section Break">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88CC1BA1-B35D-4852-B814-C9B4C978ACF5}"/>
              </a:ext>
            </a:extLst>
          </p:cNvPr>
          <p:cNvSpPr>
            <a:spLocks noGrp="1"/>
          </p:cNvSpPr>
          <p:nvPr>
            <p:ph type="pic" sz="quarter" idx="10"/>
          </p:nvPr>
        </p:nvSpPr>
        <p:spPr>
          <a:xfrm>
            <a:off x="-2348898" y="2035790"/>
            <a:ext cx="14793225" cy="14793227"/>
          </a:xfrm>
          <a:custGeom>
            <a:avLst/>
            <a:gdLst>
              <a:gd name="connsiteX0" fmla="*/ 7396619 w 14793225"/>
              <a:gd name="connsiteY0" fmla="*/ 0 h 14793227"/>
              <a:gd name="connsiteX1" fmla="*/ 14793225 w 14793225"/>
              <a:gd name="connsiteY1" fmla="*/ 7396607 h 14793227"/>
              <a:gd name="connsiteX2" fmla="*/ 7396619 w 14793225"/>
              <a:gd name="connsiteY2" fmla="*/ 14793227 h 14793227"/>
              <a:gd name="connsiteX3" fmla="*/ 0 w 14793225"/>
              <a:gd name="connsiteY3" fmla="*/ 7396607 h 14793227"/>
              <a:gd name="connsiteX4" fmla="*/ 7396619 w 14793225"/>
              <a:gd name="connsiteY4" fmla="*/ 0 h 14793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3225" h="14793227">
                <a:moveTo>
                  <a:pt x="7396619" y="0"/>
                </a:moveTo>
                <a:cubicBezTo>
                  <a:pt x="11481649" y="0"/>
                  <a:pt x="14793225" y="3311575"/>
                  <a:pt x="14793225" y="7396607"/>
                </a:cubicBezTo>
                <a:cubicBezTo>
                  <a:pt x="14793225" y="11481639"/>
                  <a:pt x="11481649" y="14793227"/>
                  <a:pt x="7396619" y="14793227"/>
                </a:cubicBezTo>
                <a:cubicBezTo>
                  <a:pt x="3311574" y="14793227"/>
                  <a:pt x="0" y="11481639"/>
                  <a:pt x="0" y="7396607"/>
                </a:cubicBezTo>
                <a:cubicBezTo>
                  <a:pt x="0" y="3311575"/>
                  <a:pt x="3311574" y="0"/>
                  <a:pt x="739661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51386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6" presetClass="emph" presetSubtype="0" repeatCount="indefinite" accel="49000" decel="51000" autoRev="1" fill="hold" grpId="1" nodeType="withEffect" nodePh="1">
                                  <p:stCondLst>
                                    <p:cond delay="0"/>
                                  </p:stCondLst>
                                  <p:endCondLst>
                                    <p:cond evt="begin" delay="0">
                                      <p:tn val="10"/>
                                    </p:cond>
                                  </p:endCondLst>
                                  <p:childTnLst>
                                    <p:animScale>
                                      <p:cBhvr>
                                        <p:cTn id="11" dur="30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Break Section">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8" name="Placeholder">
            <a:extLst>
              <a:ext uri="{FF2B5EF4-FFF2-40B4-BE49-F238E27FC236}">
                <a16:creationId xmlns:a16="http://schemas.microsoft.com/office/drawing/2014/main" id="{9C60C73B-C879-4094-BAC3-CBC8AB3D379F}"/>
              </a:ext>
            </a:extLst>
          </p:cNvPr>
          <p:cNvSpPr>
            <a:spLocks noGrp="1"/>
          </p:cNvSpPr>
          <p:nvPr>
            <p:ph type="pic" sz="quarter" idx="10"/>
          </p:nvPr>
        </p:nvSpPr>
        <p:spPr>
          <a:xfrm>
            <a:off x="9502926" y="4460072"/>
            <a:ext cx="14881072" cy="9255929"/>
          </a:xfrm>
          <a:custGeom>
            <a:avLst/>
            <a:gdLst>
              <a:gd name="connsiteX0" fmla="*/ 9559244 w 14881072"/>
              <a:gd name="connsiteY0" fmla="*/ 1 h 9255929"/>
              <a:gd name="connsiteX1" fmla="*/ 10077006 w 14881072"/>
              <a:gd name="connsiteY1" fmla="*/ 214456 h 9255929"/>
              <a:gd name="connsiteX2" fmla="*/ 14881072 w 14881072"/>
              <a:gd name="connsiteY2" fmla="*/ 5018535 h 9255929"/>
              <a:gd name="connsiteX3" fmla="*/ 14881072 w 14881072"/>
              <a:gd name="connsiteY3" fmla="*/ 9255929 h 9255929"/>
              <a:gd name="connsiteX4" fmla="*/ 0 w 14881072"/>
              <a:gd name="connsiteY4" fmla="*/ 9255929 h 9255929"/>
              <a:gd name="connsiteX5" fmla="*/ 9041472 w 14881072"/>
              <a:gd name="connsiteY5" fmla="*/ 214456 h 9255929"/>
              <a:gd name="connsiteX6" fmla="*/ 9559244 w 14881072"/>
              <a:gd name="connsiteY6" fmla="*/ 1 h 925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81072" h="9255929">
                <a:moveTo>
                  <a:pt x="9559244" y="1"/>
                </a:moveTo>
                <a:cubicBezTo>
                  <a:pt x="9746636" y="0"/>
                  <a:pt x="9934028" y="71485"/>
                  <a:pt x="10077006" y="214456"/>
                </a:cubicBezTo>
                <a:lnTo>
                  <a:pt x="14881072" y="5018535"/>
                </a:lnTo>
                <a:lnTo>
                  <a:pt x="14881072" y="9255929"/>
                </a:lnTo>
                <a:lnTo>
                  <a:pt x="0" y="9255929"/>
                </a:lnTo>
                <a:lnTo>
                  <a:pt x="9041472" y="214456"/>
                </a:lnTo>
                <a:cubicBezTo>
                  <a:pt x="9184456" y="71485"/>
                  <a:pt x="9371850" y="0"/>
                  <a:pt x="9559244" y="1"/>
                </a:cubicBezTo>
                <a:close/>
              </a:path>
            </a:pathLst>
          </a:custGeom>
        </p:spPr>
        <p:txBody>
          <a:bodyPr wrap="square">
            <a:noAutofit/>
          </a:bodyPr>
          <a:lstStyle/>
          <a:p>
            <a:endParaRPr lang="ru-RU"/>
          </a:p>
        </p:txBody>
      </p:sp>
    </p:spTree>
    <p:extLst>
      <p:ext uri="{BB962C8B-B14F-4D97-AF65-F5344CB8AC3E}">
        <p14:creationId xmlns:p14="http://schemas.microsoft.com/office/powerpoint/2010/main" val="389464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2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decel="100000" fill="hold" grpId="1" nodeType="withEffect" nodePh="1">
                                  <p:stCondLst>
                                    <p:cond delay="200"/>
                                  </p:stCondLst>
                                  <p:endCondLst>
                                    <p:cond evt="begin" delay="0">
                                      <p:tn val="7"/>
                                    </p:cond>
                                  </p:endCondLst>
                                  <p:childTnLst>
                                    <p:animMotion origin="layout" path="M 1.14583E-6 2.59259E-6 L 1.14583E-6 1.20231 " pathEditMode="relative" rAng="0" ptsTypes="AA">
                                      <p:cBhvr>
                                        <p:cTn id="8" dur="750" spd="-100000" fill="hold"/>
                                        <p:tgtEl>
                                          <p:spTgt spid="8"/>
                                        </p:tgtEl>
                                        <p:attrNameLst>
                                          <p:attrName>ppt_x</p:attrName>
                                          <p:attrName>ppt_y</p:attrName>
                                        </p:attrNameLst>
                                      </p:cBhvr>
                                      <p:rCtr x="0" y="6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Break Section">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12732413-1BED-442A-93A1-3F75A11D4197}"/>
              </a:ext>
            </a:extLst>
          </p:cNvPr>
          <p:cNvSpPr>
            <a:spLocks noGrp="1"/>
          </p:cNvSpPr>
          <p:nvPr>
            <p:ph type="pic" sz="quarter" idx="10"/>
          </p:nvPr>
        </p:nvSpPr>
        <p:spPr>
          <a:xfrm>
            <a:off x="2" y="1"/>
            <a:ext cx="17786042" cy="11062807"/>
          </a:xfrm>
          <a:custGeom>
            <a:avLst/>
            <a:gdLst>
              <a:gd name="connsiteX0" fmla="*/ 0 w 17786042"/>
              <a:gd name="connsiteY0" fmla="*/ 0 h 11062807"/>
              <a:gd name="connsiteX1" fmla="*/ 17786042 w 17786042"/>
              <a:gd name="connsiteY1" fmla="*/ 0 h 11062807"/>
              <a:gd name="connsiteX2" fmla="*/ 6979551 w 17786042"/>
              <a:gd name="connsiteY2" fmla="*/ 10806480 h 11062807"/>
              <a:gd name="connsiteX3" fmla="*/ 5741873 w 17786042"/>
              <a:gd name="connsiteY3" fmla="*/ 10806480 h 11062807"/>
              <a:gd name="connsiteX4" fmla="*/ 0 w 17786042"/>
              <a:gd name="connsiteY4" fmla="*/ 5064594 h 1106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6042" h="11062807">
                <a:moveTo>
                  <a:pt x="0" y="0"/>
                </a:moveTo>
                <a:lnTo>
                  <a:pt x="17786042" y="0"/>
                </a:lnTo>
                <a:lnTo>
                  <a:pt x="6979551" y="10806480"/>
                </a:lnTo>
                <a:cubicBezTo>
                  <a:pt x="6637782" y="11148250"/>
                  <a:pt x="6083655" y="11148250"/>
                  <a:pt x="5741873" y="10806480"/>
                </a:cubicBezTo>
                <a:lnTo>
                  <a:pt x="0" y="5064594"/>
                </a:lnTo>
                <a:close/>
              </a:path>
            </a:pathLst>
          </a:custGeom>
        </p:spPr>
        <p:txBody>
          <a:bodyPr wrap="square">
            <a:noAutofit/>
          </a:bodyPr>
          <a:lstStyle/>
          <a:p>
            <a:endParaRPr lang="ru-RU"/>
          </a:p>
        </p:txBody>
      </p:sp>
    </p:spTree>
    <p:extLst>
      <p:ext uri="{BB962C8B-B14F-4D97-AF65-F5344CB8AC3E}">
        <p14:creationId xmlns:p14="http://schemas.microsoft.com/office/powerpoint/2010/main" val="22150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2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200"/>
                                  </p:stCondLst>
                                  <p:endCondLst>
                                    <p:cond evt="begin" delay="0">
                                      <p:tn val="7"/>
                                    </p:cond>
                                  </p:endCondLst>
                                  <p:childTnLst>
                                    <p:animMotion origin="layout" path="M 1.5625E-6 -1.1412 L 1.5625E-6 -2.59259E-6 " pathEditMode="relative" rAng="0" ptsTypes="AA">
                                      <p:cBhvr>
                                        <p:cTn id="8" dur="750" fill="hold"/>
                                        <p:tgtEl>
                                          <p:spTgt spid="6"/>
                                        </p:tgtEl>
                                        <p:attrNameLst>
                                          <p:attrName>ppt_x</p:attrName>
                                          <p:attrName>ppt_y</p:attrName>
                                        </p:attrNameLst>
                                      </p:cBhvr>
                                      <p:rCtr x="0" y="5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_About Us ">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956E0DBF-5173-4E1F-B816-C1960193F668}"/>
              </a:ext>
            </a:extLst>
          </p:cNvPr>
          <p:cNvSpPr>
            <a:spLocks noGrp="1"/>
          </p:cNvSpPr>
          <p:nvPr>
            <p:ph type="pic" sz="quarter" idx="10"/>
          </p:nvPr>
        </p:nvSpPr>
        <p:spPr>
          <a:xfrm>
            <a:off x="6065556" y="5003508"/>
            <a:ext cx="3708997" cy="3708985"/>
          </a:xfrm>
          <a:custGeom>
            <a:avLst/>
            <a:gdLst>
              <a:gd name="connsiteX0" fmla="*/ 1854493 w 3708997"/>
              <a:gd name="connsiteY0" fmla="*/ 0 h 3708985"/>
              <a:gd name="connsiteX1" fmla="*/ 3708997 w 3708997"/>
              <a:gd name="connsiteY1" fmla="*/ 1854493 h 3708985"/>
              <a:gd name="connsiteX2" fmla="*/ 1854493 w 3708997"/>
              <a:gd name="connsiteY2" fmla="*/ 3708985 h 3708985"/>
              <a:gd name="connsiteX3" fmla="*/ 0 w 3708997"/>
              <a:gd name="connsiteY3" fmla="*/ 1854493 h 3708985"/>
              <a:gd name="connsiteX4" fmla="*/ 1854493 w 3708997"/>
              <a:gd name="connsiteY4" fmla="*/ 0 h 370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8997" h="3708985">
                <a:moveTo>
                  <a:pt x="1854493" y="0"/>
                </a:moveTo>
                <a:cubicBezTo>
                  <a:pt x="2878709" y="0"/>
                  <a:pt x="3708997" y="830287"/>
                  <a:pt x="3708997" y="1854493"/>
                </a:cubicBezTo>
                <a:cubicBezTo>
                  <a:pt x="3708997" y="2878709"/>
                  <a:pt x="2878709" y="3708985"/>
                  <a:pt x="1854493" y="3708985"/>
                </a:cubicBezTo>
                <a:cubicBezTo>
                  <a:pt x="830287" y="3708985"/>
                  <a:pt x="0" y="2878709"/>
                  <a:pt x="0" y="1854493"/>
                </a:cubicBezTo>
                <a:cubicBezTo>
                  <a:pt x="0" y="830287"/>
                  <a:pt x="830287" y="0"/>
                  <a:pt x="1854493" y="0"/>
                </a:cubicBezTo>
                <a:close/>
              </a:path>
            </a:pathLst>
          </a:custGeom>
        </p:spPr>
        <p:txBody>
          <a:bodyPr wrap="square">
            <a:noAutofit/>
          </a:bodyPr>
          <a:lstStyle/>
          <a:p>
            <a:endParaRPr lang="ru-RU" dirty="0"/>
          </a:p>
        </p:txBody>
      </p:sp>
    </p:spTree>
    <p:extLst>
      <p:ext uri="{BB962C8B-B14F-4D97-AF65-F5344CB8AC3E}">
        <p14:creationId xmlns:p14="http://schemas.microsoft.com/office/powerpoint/2010/main" val="402924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omposite Process 1-1">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0" name="Placeholder 1">
            <a:extLst>
              <a:ext uri="{FF2B5EF4-FFF2-40B4-BE49-F238E27FC236}">
                <a16:creationId xmlns:a16="http://schemas.microsoft.com/office/drawing/2014/main" id="{9A2AF88E-5EB0-4829-BAA3-F5B19E855959}"/>
              </a:ext>
            </a:extLst>
          </p:cNvPr>
          <p:cNvSpPr>
            <a:spLocks noGrp="1"/>
          </p:cNvSpPr>
          <p:nvPr>
            <p:ph type="pic" sz="quarter" idx="10"/>
          </p:nvPr>
        </p:nvSpPr>
        <p:spPr>
          <a:xfrm>
            <a:off x="1" y="-1"/>
            <a:ext cx="12382512" cy="10837836"/>
          </a:xfrm>
          <a:custGeom>
            <a:avLst/>
            <a:gdLst>
              <a:gd name="connsiteX0" fmla="*/ 0 w 12382512"/>
              <a:gd name="connsiteY0" fmla="*/ 0 h 10837836"/>
              <a:gd name="connsiteX1" fmla="*/ 11919966 w 12382512"/>
              <a:gd name="connsiteY1" fmla="*/ 0 h 10837836"/>
              <a:gd name="connsiteX2" fmla="*/ 12382512 w 12382512"/>
              <a:gd name="connsiteY2" fmla="*/ 2709405 h 10837836"/>
              <a:gd name="connsiteX3" fmla="*/ 4254094 w 12382512"/>
              <a:gd name="connsiteY3" fmla="*/ 10837836 h 10837836"/>
              <a:gd name="connsiteX4" fmla="*/ 0 w 12382512"/>
              <a:gd name="connsiteY4" fmla="*/ 9636898 h 10837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12" h="10837836">
                <a:moveTo>
                  <a:pt x="0" y="0"/>
                </a:moveTo>
                <a:lnTo>
                  <a:pt x="11919966" y="0"/>
                </a:lnTo>
                <a:cubicBezTo>
                  <a:pt x="12219495" y="847458"/>
                  <a:pt x="12382512" y="1759394"/>
                  <a:pt x="12382512" y="2709405"/>
                </a:cubicBezTo>
                <a:cubicBezTo>
                  <a:pt x="12382512" y="7198613"/>
                  <a:pt x="8743302" y="10837836"/>
                  <a:pt x="4254094" y="10837836"/>
                </a:cubicBezTo>
                <a:cubicBezTo>
                  <a:pt x="2694457" y="10837836"/>
                  <a:pt x="1237488" y="10398454"/>
                  <a:pt x="0" y="9636898"/>
                </a:cubicBezTo>
                <a:close/>
              </a:path>
            </a:pathLst>
          </a:custGeom>
        </p:spPr>
        <p:txBody>
          <a:bodyPr wrap="square">
            <a:noAutofit/>
          </a:bodyPr>
          <a:lstStyle/>
          <a:p>
            <a:endParaRPr lang="ru-RU"/>
          </a:p>
        </p:txBody>
      </p:sp>
      <p:sp>
        <p:nvSpPr>
          <p:cNvPr id="11" name="Placeholder 2">
            <a:extLst>
              <a:ext uri="{FF2B5EF4-FFF2-40B4-BE49-F238E27FC236}">
                <a16:creationId xmlns:a16="http://schemas.microsoft.com/office/drawing/2014/main" id="{1EFF1C52-646F-4CCB-A7F7-CC3163CE85C6}"/>
              </a:ext>
            </a:extLst>
          </p:cNvPr>
          <p:cNvSpPr>
            <a:spLocks noGrp="1"/>
          </p:cNvSpPr>
          <p:nvPr>
            <p:ph type="pic" sz="quarter" idx="11"/>
          </p:nvPr>
        </p:nvSpPr>
        <p:spPr>
          <a:xfrm>
            <a:off x="12777040" y="10557574"/>
            <a:ext cx="11606961" cy="14559014"/>
          </a:xfrm>
          <a:custGeom>
            <a:avLst/>
            <a:gdLst>
              <a:gd name="connsiteX0" fmla="*/ 7279501 w 11606961"/>
              <a:gd name="connsiteY0" fmla="*/ 0 h 14559014"/>
              <a:gd name="connsiteX1" fmla="*/ 11606961 w 11606961"/>
              <a:gd name="connsiteY1" fmla="*/ 1425511 h 14559014"/>
              <a:gd name="connsiteX2" fmla="*/ 11606961 w 11606961"/>
              <a:gd name="connsiteY2" fmla="*/ 13133502 h 14559014"/>
              <a:gd name="connsiteX3" fmla="*/ 7279501 w 11606961"/>
              <a:gd name="connsiteY3" fmla="*/ 14559014 h 14559014"/>
              <a:gd name="connsiteX4" fmla="*/ 0 w 11606961"/>
              <a:gd name="connsiteY4" fmla="*/ 7279500 h 14559014"/>
              <a:gd name="connsiteX5" fmla="*/ 7279501 w 11606961"/>
              <a:gd name="connsiteY5" fmla="*/ 0 h 1455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961" h="14559014">
                <a:moveTo>
                  <a:pt x="7279501" y="0"/>
                </a:moveTo>
                <a:cubicBezTo>
                  <a:pt x="8900289" y="0"/>
                  <a:pt x="10397275" y="529793"/>
                  <a:pt x="11606961" y="1425511"/>
                </a:cubicBezTo>
                <a:lnTo>
                  <a:pt x="11606961" y="13133502"/>
                </a:lnTo>
                <a:cubicBezTo>
                  <a:pt x="10397275" y="14029222"/>
                  <a:pt x="8900289" y="14559014"/>
                  <a:pt x="7279501" y="14559014"/>
                </a:cubicBezTo>
                <a:cubicBezTo>
                  <a:pt x="3259137" y="14559014"/>
                  <a:pt x="0" y="11299864"/>
                  <a:pt x="0" y="7279500"/>
                </a:cubicBezTo>
                <a:cubicBezTo>
                  <a:pt x="0" y="3259150"/>
                  <a:pt x="3259137" y="0"/>
                  <a:pt x="7279501"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24101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omposite Process 1-2">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1" name="Placeholder 2">
            <a:extLst>
              <a:ext uri="{FF2B5EF4-FFF2-40B4-BE49-F238E27FC236}">
                <a16:creationId xmlns:a16="http://schemas.microsoft.com/office/drawing/2014/main" id="{C701F18C-80C4-4FAD-A006-324E3BE0A6D7}"/>
              </a:ext>
            </a:extLst>
          </p:cNvPr>
          <p:cNvSpPr>
            <a:spLocks noGrp="1"/>
          </p:cNvSpPr>
          <p:nvPr>
            <p:ph type="pic" sz="quarter" idx="10"/>
          </p:nvPr>
        </p:nvSpPr>
        <p:spPr>
          <a:xfrm>
            <a:off x="12777040" y="-3158423"/>
            <a:ext cx="11606961" cy="14559012"/>
          </a:xfrm>
          <a:custGeom>
            <a:avLst/>
            <a:gdLst>
              <a:gd name="connsiteX0" fmla="*/ 7279501 w 11606961"/>
              <a:gd name="connsiteY0" fmla="*/ 0 h 14559012"/>
              <a:gd name="connsiteX1" fmla="*/ 11606961 w 11606961"/>
              <a:gd name="connsiteY1" fmla="*/ 1425511 h 14559012"/>
              <a:gd name="connsiteX2" fmla="*/ 11606961 w 11606961"/>
              <a:gd name="connsiteY2" fmla="*/ 13133500 h 14559012"/>
              <a:gd name="connsiteX3" fmla="*/ 7279501 w 11606961"/>
              <a:gd name="connsiteY3" fmla="*/ 14559012 h 14559012"/>
              <a:gd name="connsiteX4" fmla="*/ 0 w 11606961"/>
              <a:gd name="connsiteY4" fmla="*/ 7279500 h 14559012"/>
              <a:gd name="connsiteX5" fmla="*/ 7279501 w 11606961"/>
              <a:gd name="connsiteY5" fmla="*/ 0 h 1455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961" h="14559012">
                <a:moveTo>
                  <a:pt x="7279501" y="0"/>
                </a:moveTo>
                <a:cubicBezTo>
                  <a:pt x="8900289" y="0"/>
                  <a:pt x="10397275" y="529793"/>
                  <a:pt x="11606961" y="1425511"/>
                </a:cubicBezTo>
                <a:lnTo>
                  <a:pt x="11606961" y="13133500"/>
                </a:lnTo>
                <a:cubicBezTo>
                  <a:pt x="10397275" y="14029219"/>
                  <a:pt x="8900289" y="14559012"/>
                  <a:pt x="7279501" y="14559012"/>
                </a:cubicBezTo>
                <a:cubicBezTo>
                  <a:pt x="3259137" y="14559012"/>
                  <a:pt x="0" y="11299862"/>
                  <a:pt x="0" y="7279500"/>
                </a:cubicBezTo>
                <a:cubicBezTo>
                  <a:pt x="0" y="3259150"/>
                  <a:pt x="3259137" y="0"/>
                  <a:pt x="7279501" y="0"/>
                </a:cubicBezTo>
                <a:close/>
              </a:path>
            </a:pathLst>
          </a:custGeom>
        </p:spPr>
        <p:txBody>
          <a:bodyPr wrap="square">
            <a:noAutofit/>
          </a:bodyPr>
          <a:lstStyle/>
          <a:p>
            <a:endParaRPr lang="ru-RU"/>
          </a:p>
        </p:txBody>
      </p:sp>
      <p:sp>
        <p:nvSpPr>
          <p:cNvPr id="12" name="Placeholder 3">
            <a:extLst>
              <a:ext uri="{FF2B5EF4-FFF2-40B4-BE49-F238E27FC236}">
                <a16:creationId xmlns:a16="http://schemas.microsoft.com/office/drawing/2014/main" id="{3DC68429-6392-477D-A7AE-7D44B831A0E3}"/>
              </a:ext>
            </a:extLst>
          </p:cNvPr>
          <p:cNvSpPr>
            <a:spLocks noGrp="1"/>
          </p:cNvSpPr>
          <p:nvPr>
            <p:ph type="pic" sz="quarter" idx="11"/>
          </p:nvPr>
        </p:nvSpPr>
        <p:spPr>
          <a:xfrm>
            <a:off x="5" y="11528652"/>
            <a:ext cx="11652440" cy="14796706"/>
          </a:xfrm>
          <a:custGeom>
            <a:avLst/>
            <a:gdLst>
              <a:gd name="connsiteX0" fmla="*/ 4254094 w 11652440"/>
              <a:gd name="connsiteY0" fmla="*/ 0 h 14796706"/>
              <a:gd name="connsiteX1" fmla="*/ 11652440 w 11652440"/>
              <a:gd name="connsiteY1" fmla="*/ 7398346 h 14796706"/>
              <a:gd name="connsiteX2" fmla="*/ 4254094 w 11652440"/>
              <a:gd name="connsiteY2" fmla="*/ 14796706 h 14796706"/>
              <a:gd name="connsiteX3" fmla="*/ 0 w 11652440"/>
              <a:gd name="connsiteY3" fmla="*/ 13451916 h 14796706"/>
              <a:gd name="connsiteX4" fmla="*/ 0 w 11652440"/>
              <a:gd name="connsiteY4" fmla="*/ 1344790 h 14796706"/>
              <a:gd name="connsiteX5" fmla="*/ 4254094 w 11652440"/>
              <a:gd name="connsiteY5" fmla="*/ 0 h 147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2440" h="14796706">
                <a:moveTo>
                  <a:pt x="4254094" y="0"/>
                </a:moveTo>
                <a:cubicBezTo>
                  <a:pt x="8340090" y="0"/>
                  <a:pt x="11652440" y="3312350"/>
                  <a:pt x="11652440" y="7398346"/>
                </a:cubicBezTo>
                <a:cubicBezTo>
                  <a:pt x="11652440" y="11484344"/>
                  <a:pt x="8340090" y="14796706"/>
                  <a:pt x="4254094" y="14796706"/>
                </a:cubicBezTo>
                <a:cubicBezTo>
                  <a:pt x="2670581" y="14796706"/>
                  <a:pt x="1203350" y="14299120"/>
                  <a:pt x="0" y="13451916"/>
                </a:cubicBezTo>
                <a:lnTo>
                  <a:pt x="0" y="1344790"/>
                </a:lnTo>
                <a:cubicBezTo>
                  <a:pt x="1203350" y="497585"/>
                  <a:pt x="2670581" y="0"/>
                  <a:pt x="4254094"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773597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_Composite Process 1-3">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7" name="Placeholder 3">
            <a:extLst>
              <a:ext uri="{FF2B5EF4-FFF2-40B4-BE49-F238E27FC236}">
                <a16:creationId xmlns:a16="http://schemas.microsoft.com/office/drawing/2014/main" id="{F212FCF2-1A48-4811-8BB9-D3E2856FDF8E}"/>
              </a:ext>
            </a:extLst>
          </p:cNvPr>
          <p:cNvSpPr>
            <a:spLocks noGrp="1"/>
          </p:cNvSpPr>
          <p:nvPr>
            <p:ph type="pic" sz="quarter" idx="10"/>
          </p:nvPr>
        </p:nvSpPr>
        <p:spPr>
          <a:xfrm>
            <a:off x="5" y="-2187346"/>
            <a:ext cx="11652440" cy="14796704"/>
          </a:xfrm>
          <a:custGeom>
            <a:avLst/>
            <a:gdLst>
              <a:gd name="connsiteX0" fmla="*/ 4254094 w 11652440"/>
              <a:gd name="connsiteY0" fmla="*/ 0 h 14796704"/>
              <a:gd name="connsiteX1" fmla="*/ 11652440 w 11652440"/>
              <a:gd name="connsiteY1" fmla="*/ 7398345 h 14796704"/>
              <a:gd name="connsiteX2" fmla="*/ 4254094 w 11652440"/>
              <a:gd name="connsiteY2" fmla="*/ 14796704 h 14796704"/>
              <a:gd name="connsiteX3" fmla="*/ 0 w 11652440"/>
              <a:gd name="connsiteY3" fmla="*/ 13451914 h 14796704"/>
              <a:gd name="connsiteX4" fmla="*/ 0 w 11652440"/>
              <a:gd name="connsiteY4" fmla="*/ 1344789 h 14796704"/>
              <a:gd name="connsiteX5" fmla="*/ 4254094 w 11652440"/>
              <a:gd name="connsiteY5" fmla="*/ 0 h 1479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2440" h="14796704">
                <a:moveTo>
                  <a:pt x="4254094" y="0"/>
                </a:moveTo>
                <a:cubicBezTo>
                  <a:pt x="8340090" y="0"/>
                  <a:pt x="11652440" y="3312349"/>
                  <a:pt x="11652440" y="7398345"/>
                </a:cubicBezTo>
                <a:cubicBezTo>
                  <a:pt x="11652440" y="11484341"/>
                  <a:pt x="8340090" y="14796704"/>
                  <a:pt x="4254094" y="14796704"/>
                </a:cubicBezTo>
                <a:cubicBezTo>
                  <a:pt x="2670581" y="14796704"/>
                  <a:pt x="1203350" y="14299118"/>
                  <a:pt x="0" y="13451914"/>
                </a:cubicBezTo>
                <a:lnTo>
                  <a:pt x="0" y="1344789"/>
                </a:lnTo>
                <a:cubicBezTo>
                  <a:pt x="1203350" y="497585"/>
                  <a:pt x="2670581" y="0"/>
                  <a:pt x="4254094"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6679886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Composite SWOT 1">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9D66FCF3-282B-479C-A177-E55CBBD259B2}"/>
              </a:ext>
            </a:extLst>
          </p:cNvPr>
          <p:cNvSpPr>
            <a:spLocks noGrp="1"/>
          </p:cNvSpPr>
          <p:nvPr>
            <p:ph type="pic" sz="quarter" idx="10"/>
          </p:nvPr>
        </p:nvSpPr>
        <p:spPr>
          <a:xfrm>
            <a:off x="-2" y="4"/>
            <a:ext cx="12570764" cy="9017127"/>
          </a:xfrm>
          <a:custGeom>
            <a:avLst/>
            <a:gdLst>
              <a:gd name="connsiteX0" fmla="*/ 0 w 12570764"/>
              <a:gd name="connsiteY0" fmla="*/ 0 h 9017127"/>
              <a:gd name="connsiteX1" fmla="*/ 12409195 w 12570764"/>
              <a:gd name="connsiteY1" fmla="*/ 0 h 9017127"/>
              <a:gd name="connsiteX2" fmla="*/ 12570764 w 12570764"/>
              <a:gd name="connsiteY2" fmla="*/ 1551457 h 9017127"/>
              <a:gd name="connsiteX3" fmla="*/ 5105083 w 12570764"/>
              <a:gd name="connsiteY3" fmla="*/ 9017127 h 9017127"/>
              <a:gd name="connsiteX4" fmla="*/ 0 w 12570764"/>
              <a:gd name="connsiteY4" fmla="*/ 6998767 h 9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0764" h="9017127">
                <a:moveTo>
                  <a:pt x="0" y="0"/>
                </a:moveTo>
                <a:lnTo>
                  <a:pt x="12409195" y="0"/>
                </a:lnTo>
                <a:cubicBezTo>
                  <a:pt x="12514986" y="500506"/>
                  <a:pt x="12570764" y="1019454"/>
                  <a:pt x="12570764" y="1551457"/>
                </a:cubicBezTo>
                <a:cubicBezTo>
                  <a:pt x="12570764" y="5674640"/>
                  <a:pt x="9228264" y="9017127"/>
                  <a:pt x="5105083" y="9017127"/>
                </a:cubicBezTo>
                <a:cubicBezTo>
                  <a:pt x="3130550" y="9017127"/>
                  <a:pt x="1335112" y="8250505"/>
                  <a:pt x="0" y="6998767"/>
                </a:cubicBezTo>
                <a:close/>
              </a:path>
            </a:pathLst>
          </a:custGeom>
        </p:spPr>
        <p:txBody>
          <a:bodyPr wrap="square">
            <a:noAutofit/>
          </a:bodyPr>
          <a:lstStyle/>
          <a:p>
            <a:endParaRPr lang="ru-RU"/>
          </a:p>
        </p:txBody>
      </p:sp>
    </p:spTree>
    <p:extLst>
      <p:ext uri="{BB962C8B-B14F-4D97-AF65-F5344CB8AC3E}">
        <p14:creationId xmlns:p14="http://schemas.microsoft.com/office/powerpoint/2010/main" val="346771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2.60417E-6 -0.88703 L 2.60417E-6 -3.7037E-6 " pathEditMode="relative" rAng="0" ptsTypes="AA">
                                      <p:cBhvr>
                                        <p:cTn id="8" dur="750" fill="hold"/>
                                        <p:tgtEl>
                                          <p:spTgt spid="6"/>
                                        </p:tgtEl>
                                        <p:attrNameLst>
                                          <p:attrName>ppt_x</p:attrName>
                                          <p:attrName>ppt_y</p:attrName>
                                        </p:attrNameLst>
                                      </p:cBhvr>
                                      <p:rCtr x="0" y="4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_Composite SWOT 2">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D5D00649-1474-42A3-8899-6043175A07E3}"/>
              </a:ext>
            </a:extLst>
          </p:cNvPr>
          <p:cNvSpPr>
            <a:spLocks noGrp="1"/>
          </p:cNvSpPr>
          <p:nvPr>
            <p:ph type="pic" sz="quarter" idx="10"/>
          </p:nvPr>
        </p:nvSpPr>
        <p:spPr>
          <a:xfrm>
            <a:off x="11813246" y="3"/>
            <a:ext cx="12570751" cy="9017140"/>
          </a:xfrm>
          <a:custGeom>
            <a:avLst/>
            <a:gdLst>
              <a:gd name="connsiteX0" fmla="*/ 161556 w 12570751"/>
              <a:gd name="connsiteY0" fmla="*/ 0 h 9017140"/>
              <a:gd name="connsiteX1" fmla="*/ 12570751 w 12570751"/>
              <a:gd name="connsiteY1" fmla="*/ 0 h 9017140"/>
              <a:gd name="connsiteX2" fmla="*/ 12570751 w 12570751"/>
              <a:gd name="connsiteY2" fmla="*/ 6998767 h 9017140"/>
              <a:gd name="connsiteX3" fmla="*/ 7465669 w 12570751"/>
              <a:gd name="connsiteY3" fmla="*/ 9017140 h 9017140"/>
              <a:gd name="connsiteX4" fmla="*/ 0 w 12570751"/>
              <a:gd name="connsiteY4" fmla="*/ 1551457 h 9017140"/>
              <a:gd name="connsiteX5" fmla="*/ 161556 w 12570751"/>
              <a:gd name="connsiteY5" fmla="*/ 0 h 90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0751" h="9017140">
                <a:moveTo>
                  <a:pt x="161556" y="0"/>
                </a:moveTo>
                <a:lnTo>
                  <a:pt x="12570751" y="0"/>
                </a:lnTo>
                <a:lnTo>
                  <a:pt x="12570751" y="6998767"/>
                </a:lnTo>
                <a:cubicBezTo>
                  <a:pt x="11235639" y="8250517"/>
                  <a:pt x="9440215" y="9017140"/>
                  <a:pt x="7465669" y="9017140"/>
                </a:cubicBezTo>
                <a:cubicBezTo>
                  <a:pt x="3342487" y="9017140"/>
                  <a:pt x="0" y="5674640"/>
                  <a:pt x="0" y="1551457"/>
                </a:cubicBezTo>
                <a:cubicBezTo>
                  <a:pt x="0" y="1019454"/>
                  <a:pt x="55778" y="500506"/>
                  <a:pt x="161556"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2177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2.60417E-6 -0.88703 L 2.60417E-6 -3.7037E-6 " pathEditMode="relative" rAng="0" ptsTypes="AA">
                                      <p:cBhvr>
                                        <p:cTn id="8" dur="750" fill="hold"/>
                                        <p:tgtEl>
                                          <p:spTgt spid="6"/>
                                        </p:tgtEl>
                                        <p:attrNameLst>
                                          <p:attrName>ppt_x</p:attrName>
                                          <p:attrName>ppt_y</p:attrName>
                                        </p:attrNameLst>
                                      </p:cBhvr>
                                      <p:rCtr x="0" y="4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_Composite SWOT 3">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A4900567-EE5A-433A-A4A4-9B4E56F914E5}"/>
              </a:ext>
            </a:extLst>
          </p:cNvPr>
          <p:cNvSpPr>
            <a:spLocks noGrp="1"/>
          </p:cNvSpPr>
          <p:nvPr>
            <p:ph type="pic" sz="quarter" idx="10"/>
          </p:nvPr>
        </p:nvSpPr>
        <p:spPr>
          <a:xfrm>
            <a:off x="11813246" y="4698859"/>
            <a:ext cx="12570751" cy="9017139"/>
          </a:xfrm>
          <a:custGeom>
            <a:avLst/>
            <a:gdLst>
              <a:gd name="connsiteX0" fmla="*/ 7465669 w 12570751"/>
              <a:gd name="connsiteY0" fmla="*/ 0 h 9017139"/>
              <a:gd name="connsiteX1" fmla="*/ 12570751 w 12570751"/>
              <a:gd name="connsiteY1" fmla="*/ 2018372 h 9017139"/>
              <a:gd name="connsiteX2" fmla="*/ 12570751 w 12570751"/>
              <a:gd name="connsiteY2" fmla="*/ 9017139 h 9017139"/>
              <a:gd name="connsiteX3" fmla="*/ 161556 w 12570751"/>
              <a:gd name="connsiteY3" fmla="*/ 9017139 h 9017139"/>
              <a:gd name="connsiteX4" fmla="*/ 0 w 12570751"/>
              <a:gd name="connsiteY4" fmla="*/ 7465682 h 9017139"/>
              <a:gd name="connsiteX5" fmla="*/ 7465669 w 12570751"/>
              <a:gd name="connsiteY5" fmla="*/ 0 h 901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0751" h="9017139">
                <a:moveTo>
                  <a:pt x="7465669" y="0"/>
                </a:moveTo>
                <a:cubicBezTo>
                  <a:pt x="9440215" y="0"/>
                  <a:pt x="11235639" y="766621"/>
                  <a:pt x="12570751" y="2018372"/>
                </a:cubicBezTo>
                <a:lnTo>
                  <a:pt x="12570751" y="9017139"/>
                </a:lnTo>
                <a:lnTo>
                  <a:pt x="161556" y="9017139"/>
                </a:lnTo>
                <a:cubicBezTo>
                  <a:pt x="55778" y="8516632"/>
                  <a:pt x="0" y="7997685"/>
                  <a:pt x="0" y="7465682"/>
                </a:cubicBezTo>
                <a:cubicBezTo>
                  <a:pt x="0" y="3342500"/>
                  <a:pt x="3342487" y="0"/>
                  <a:pt x="746566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94941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0 0 L 0 0.54722 " pathEditMode="relative" rAng="0" ptsTypes="AA">
                                      <p:cBhvr>
                                        <p:cTn id="8" dur="750" spd="-100000" fill="hold"/>
                                        <p:tgtEl>
                                          <p:spTgt spid="6"/>
                                        </p:tgtEl>
                                        <p:attrNameLst>
                                          <p:attrName>ppt_x</p:attrName>
                                          <p:attrName>ppt_y</p:attrName>
                                        </p:attrNameLst>
                                      </p:cBhvr>
                                      <p:rCtr x="0" y="2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_Composite SWOT 4">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78C07C65-3F33-4E40-BEA4-0F54E299299D}"/>
              </a:ext>
            </a:extLst>
          </p:cNvPr>
          <p:cNvSpPr>
            <a:spLocks noGrp="1"/>
          </p:cNvSpPr>
          <p:nvPr>
            <p:ph type="pic" sz="quarter" idx="10"/>
          </p:nvPr>
        </p:nvSpPr>
        <p:spPr>
          <a:xfrm>
            <a:off x="-2" y="4698857"/>
            <a:ext cx="12570764" cy="9017140"/>
          </a:xfrm>
          <a:custGeom>
            <a:avLst/>
            <a:gdLst>
              <a:gd name="connsiteX0" fmla="*/ 5105082 w 12570764"/>
              <a:gd name="connsiteY0" fmla="*/ 0 h 9017140"/>
              <a:gd name="connsiteX1" fmla="*/ 12570764 w 12570764"/>
              <a:gd name="connsiteY1" fmla="*/ 7465683 h 9017140"/>
              <a:gd name="connsiteX2" fmla="*/ 12409195 w 12570764"/>
              <a:gd name="connsiteY2" fmla="*/ 9017140 h 9017140"/>
              <a:gd name="connsiteX3" fmla="*/ 0 w 12570764"/>
              <a:gd name="connsiteY3" fmla="*/ 9017140 h 9017140"/>
              <a:gd name="connsiteX4" fmla="*/ 0 w 12570764"/>
              <a:gd name="connsiteY4" fmla="*/ 2018372 h 9017140"/>
              <a:gd name="connsiteX5" fmla="*/ 5105082 w 12570764"/>
              <a:gd name="connsiteY5" fmla="*/ 0 h 90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0764" h="9017140">
                <a:moveTo>
                  <a:pt x="5105082" y="0"/>
                </a:moveTo>
                <a:cubicBezTo>
                  <a:pt x="9228264" y="0"/>
                  <a:pt x="12570764" y="3342501"/>
                  <a:pt x="12570764" y="7465683"/>
                </a:cubicBezTo>
                <a:cubicBezTo>
                  <a:pt x="12570764" y="7997686"/>
                  <a:pt x="12514986" y="8516633"/>
                  <a:pt x="12409195" y="9017140"/>
                </a:cubicBezTo>
                <a:lnTo>
                  <a:pt x="0" y="9017140"/>
                </a:lnTo>
                <a:lnTo>
                  <a:pt x="0" y="2018372"/>
                </a:lnTo>
                <a:cubicBezTo>
                  <a:pt x="1335112" y="766623"/>
                  <a:pt x="3130550" y="0"/>
                  <a:pt x="5105082"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5175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0 0 L 0 0.54722 " pathEditMode="relative" rAng="0" ptsTypes="AA">
                                      <p:cBhvr>
                                        <p:cTn id="8" dur="750" spd="-100000" fill="hold"/>
                                        <p:tgtEl>
                                          <p:spTgt spid="6"/>
                                        </p:tgtEl>
                                        <p:attrNameLst>
                                          <p:attrName>ppt_x</p:attrName>
                                          <p:attrName>ppt_y</p:attrName>
                                        </p:attrNameLst>
                                      </p:cBhvr>
                                      <p:rCtr x="0" y="2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6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9921D313-C34A-4FC0-9290-8C8ABE4BC7D9}"/>
              </a:ext>
            </a:extLst>
          </p:cNvPr>
          <p:cNvSpPr>
            <a:spLocks noGrp="1"/>
          </p:cNvSpPr>
          <p:nvPr>
            <p:ph type="pic" sz="quarter" idx="10"/>
          </p:nvPr>
        </p:nvSpPr>
        <p:spPr>
          <a:xfrm>
            <a:off x="4996383" y="1352303"/>
            <a:ext cx="5011243" cy="10756011"/>
          </a:xfrm>
          <a:custGeom>
            <a:avLst/>
            <a:gdLst>
              <a:gd name="connsiteX0" fmla="*/ 513219 w 5011243"/>
              <a:gd name="connsiteY0" fmla="*/ 0 h 10756011"/>
              <a:gd name="connsiteX1" fmla="*/ 663613 w 5011243"/>
              <a:gd name="connsiteY1" fmla="*/ 0 h 10756011"/>
              <a:gd name="connsiteX2" fmla="*/ 1056817 w 5011243"/>
              <a:gd name="connsiteY2" fmla="*/ 0 h 10756011"/>
              <a:gd name="connsiteX3" fmla="*/ 1125042 w 5011243"/>
              <a:gd name="connsiteY3" fmla="*/ 68224 h 10756011"/>
              <a:gd name="connsiteX4" fmla="*/ 1125042 w 5011243"/>
              <a:gd name="connsiteY4" fmla="*/ 101117 h 10756011"/>
              <a:gd name="connsiteX5" fmla="*/ 1409458 w 5011243"/>
              <a:gd name="connsiteY5" fmla="*/ 385521 h 10756011"/>
              <a:gd name="connsiteX6" fmla="*/ 2505622 w 5011243"/>
              <a:gd name="connsiteY6" fmla="*/ 385521 h 10756011"/>
              <a:gd name="connsiteX7" fmla="*/ 3601784 w 5011243"/>
              <a:gd name="connsiteY7" fmla="*/ 385521 h 10756011"/>
              <a:gd name="connsiteX8" fmla="*/ 3886201 w 5011243"/>
              <a:gd name="connsiteY8" fmla="*/ 101117 h 10756011"/>
              <a:gd name="connsiteX9" fmla="*/ 3886201 w 5011243"/>
              <a:gd name="connsiteY9" fmla="*/ 68224 h 10756011"/>
              <a:gd name="connsiteX10" fmla="*/ 3954425 w 5011243"/>
              <a:gd name="connsiteY10" fmla="*/ 0 h 10756011"/>
              <a:gd name="connsiteX11" fmla="*/ 4347630 w 5011243"/>
              <a:gd name="connsiteY11" fmla="*/ 0 h 10756011"/>
              <a:gd name="connsiteX12" fmla="*/ 4498023 w 5011243"/>
              <a:gd name="connsiteY12" fmla="*/ 0 h 10756011"/>
              <a:gd name="connsiteX13" fmla="*/ 5011243 w 5011243"/>
              <a:gd name="connsiteY13" fmla="*/ 513219 h 10756011"/>
              <a:gd name="connsiteX14" fmla="*/ 5011243 w 5011243"/>
              <a:gd name="connsiteY14" fmla="*/ 10242791 h 10756011"/>
              <a:gd name="connsiteX15" fmla="*/ 4498023 w 5011243"/>
              <a:gd name="connsiteY15" fmla="*/ 10756011 h 10756011"/>
              <a:gd name="connsiteX16" fmla="*/ 513219 w 5011243"/>
              <a:gd name="connsiteY16" fmla="*/ 10756011 h 10756011"/>
              <a:gd name="connsiteX17" fmla="*/ 0 w 5011243"/>
              <a:gd name="connsiteY17" fmla="*/ 10242791 h 10756011"/>
              <a:gd name="connsiteX18" fmla="*/ 0 w 5011243"/>
              <a:gd name="connsiteY18" fmla="*/ 513219 h 10756011"/>
              <a:gd name="connsiteX19" fmla="*/ 513219 w 5011243"/>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3"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1" y="258191"/>
                  <a:pt x="3886201" y="101117"/>
                </a:cubicBezTo>
                <a:lnTo>
                  <a:pt x="3886201" y="68224"/>
                </a:lnTo>
                <a:cubicBezTo>
                  <a:pt x="3886201" y="30543"/>
                  <a:pt x="3916744" y="0"/>
                  <a:pt x="3954425" y="0"/>
                </a:cubicBezTo>
                <a:lnTo>
                  <a:pt x="4347630" y="0"/>
                </a:lnTo>
                <a:lnTo>
                  <a:pt x="4498023" y="0"/>
                </a:lnTo>
                <a:cubicBezTo>
                  <a:pt x="4781017" y="0"/>
                  <a:pt x="5011243" y="230225"/>
                  <a:pt x="5011243" y="513219"/>
                </a:cubicBezTo>
                <a:lnTo>
                  <a:pt x="5011243" y="10242791"/>
                </a:lnTo>
                <a:cubicBezTo>
                  <a:pt x="5011243" y="10525772"/>
                  <a:pt x="4781017" y="10756011"/>
                  <a:pt x="4498023"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61574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2.52703E-6 2.03704E-6 L -2.52703E-6 0.98183 " pathEditMode="relative" rAng="0" ptsTypes="AA">
                                      <p:cBhvr>
                                        <p:cTn id="8" dur="750" spd="-100000" fill="hold"/>
                                        <p:tgtEl>
                                          <p:spTgt spid="6"/>
                                        </p:tgtEl>
                                        <p:attrNameLst>
                                          <p:attrName>ppt_x</p:attrName>
                                          <p:attrName>ppt_y</p:attrName>
                                        </p:attrNameLst>
                                      </p:cBhvr>
                                      <p:rCtr x="0" y="49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7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4" name="Placeholder 1">
            <a:extLst>
              <a:ext uri="{FF2B5EF4-FFF2-40B4-BE49-F238E27FC236}">
                <a16:creationId xmlns:a16="http://schemas.microsoft.com/office/drawing/2014/main" id="{F2787D10-541A-440D-8D6D-C73E68BBE657}"/>
              </a:ext>
            </a:extLst>
          </p:cNvPr>
          <p:cNvSpPr>
            <a:spLocks noGrp="1"/>
          </p:cNvSpPr>
          <p:nvPr>
            <p:ph type="pic" sz="quarter" idx="10"/>
          </p:nvPr>
        </p:nvSpPr>
        <p:spPr>
          <a:xfrm>
            <a:off x="9095415" y="1352303"/>
            <a:ext cx="5011243" cy="10756011"/>
          </a:xfrm>
          <a:custGeom>
            <a:avLst/>
            <a:gdLst>
              <a:gd name="connsiteX0" fmla="*/ 513219 w 5011243"/>
              <a:gd name="connsiteY0" fmla="*/ 0 h 10756011"/>
              <a:gd name="connsiteX1" fmla="*/ 663613 w 5011243"/>
              <a:gd name="connsiteY1" fmla="*/ 0 h 10756011"/>
              <a:gd name="connsiteX2" fmla="*/ 1056817 w 5011243"/>
              <a:gd name="connsiteY2" fmla="*/ 0 h 10756011"/>
              <a:gd name="connsiteX3" fmla="*/ 1125042 w 5011243"/>
              <a:gd name="connsiteY3" fmla="*/ 68224 h 10756011"/>
              <a:gd name="connsiteX4" fmla="*/ 1125042 w 5011243"/>
              <a:gd name="connsiteY4" fmla="*/ 101117 h 10756011"/>
              <a:gd name="connsiteX5" fmla="*/ 1409458 w 5011243"/>
              <a:gd name="connsiteY5" fmla="*/ 385521 h 10756011"/>
              <a:gd name="connsiteX6" fmla="*/ 2505622 w 5011243"/>
              <a:gd name="connsiteY6" fmla="*/ 385521 h 10756011"/>
              <a:gd name="connsiteX7" fmla="*/ 3601784 w 5011243"/>
              <a:gd name="connsiteY7" fmla="*/ 385521 h 10756011"/>
              <a:gd name="connsiteX8" fmla="*/ 3886201 w 5011243"/>
              <a:gd name="connsiteY8" fmla="*/ 101117 h 10756011"/>
              <a:gd name="connsiteX9" fmla="*/ 3886201 w 5011243"/>
              <a:gd name="connsiteY9" fmla="*/ 68224 h 10756011"/>
              <a:gd name="connsiteX10" fmla="*/ 3954425 w 5011243"/>
              <a:gd name="connsiteY10" fmla="*/ 0 h 10756011"/>
              <a:gd name="connsiteX11" fmla="*/ 4347630 w 5011243"/>
              <a:gd name="connsiteY11" fmla="*/ 0 h 10756011"/>
              <a:gd name="connsiteX12" fmla="*/ 4498023 w 5011243"/>
              <a:gd name="connsiteY12" fmla="*/ 0 h 10756011"/>
              <a:gd name="connsiteX13" fmla="*/ 5011243 w 5011243"/>
              <a:gd name="connsiteY13" fmla="*/ 513219 h 10756011"/>
              <a:gd name="connsiteX14" fmla="*/ 5011243 w 5011243"/>
              <a:gd name="connsiteY14" fmla="*/ 10242791 h 10756011"/>
              <a:gd name="connsiteX15" fmla="*/ 4498023 w 5011243"/>
              <a:gd name="connsiteY15" fmla="*/ 10756011 h 10756011"/>
              <a:gd name="connsiteX16" fmla="*/ 513219 w 5011243"/>
              <a:gd name="connsiteY16" fmla="*/ 10756011 h 10756011"/>
              <a:gd name="connsiteX17" fmla="*/ 0 w 5011243"/>
              <a:gd name="connsiteY17" fmla="*/ 10242791 h 10756011"/>
              <a:gd name="connsiteX18" fmla="*/ 0 w 5011243"/>
              <a:gd name="connsiteY18" fmla="*/ 513219 h 10756011"/>
              <a:gd name="connsiteX19" fmla="*/ 513219 w 5011243"/>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3"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1" y="258191"/>
                  <a:pt x="3886201" y="101117"/>
                </a:cubicBezTo>
                <a:lnTo>
                  <a:pt x="3886201" y="68224"/>
                </a:lnTo>
                <a:cubicBezTo>
                  <a:pt x="3886201" y="30543"/>
                  <a:pt x="3916744" y="0"/>
                  <a:pt x="3954425" y="0"/>
                </a:cubicBezTo>
                <a:lnTo>
                  <a:pt x="4347630" y="0"/>
                </a:lnTo>
                <a:lnTo>
                  <a:pt x="4498023" y="0"/>
                </a:lnTo>
                <a:cubicBezTo>
                  <a:pt x="4781017" y="0"/>
                  <a:pt x="5011243" y="230225"/>
                  <a:pt x="5011243" y="513219"/>
                </a:cubicBezTo>
                <a:lnTo>
                  <a:pt x="5011243" y="10242791"/>
                </a:lnTo>
                <a:cubicBezTo>
                  <a:pt x="5011243" y="10525772"/>
                  <a:pt x="4781017" y="10756011"/>
                  <a:pt x="4498023"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
        <p:nvSpPr>
          <p:cNvPr id="15" name="Placeholder 2">
            <a:extLst>
              <a:ext uri="{FF2B5EF4-FFF2-40B4-BE49-F238E27FC236}">
                <a16:creationId xmlns:a16="http://schemas.microsoft.com/office/drawing/2014/main" id="{2F1FA2C5-BA6C-41D1-8A12-5C79DB7C0D3D}"/>
              </a:ext>
            </a:extLst>
          </p:cNvPr>
          <p:cNvSpPr>
            <a:spLocks noGrp="1"/>
          </p:cNvSpPr>
          <p:nvPr>
            <p:ph type="pic" sz="quarter" idx="11"/>
          </p:nvPr>
        </p:nvSpPr>
        <p:spPr>
          <a:xfrm>
            <a:off x="15502398" y="1352303"/>
            <a:ext cx="5011242" cy="10756011"/>
          </a:xfrm>
          <a:custGeom>
            <a:avLst/>
            <a:gdLst>
              <a:gd name="connsiteX0" fmla="*/ 513219 w 5011242"/>
              <a:gd name="connsiteY0" fmla="*/ 0 h 10756011"/>
              <a:gd name="connsiteX1" fmla="*/ 663613 w 5011242"/>
              <a:gd name="connsiteY1" fmla="*/ 0 h 10756011"/>
              <a:gd name="connsiteX2" fmla="*/ 1056817 w 5011242"/>
              <a:gd name="connsiteY2" fmla="*/ 0 h 10756011"/>
              <a:gd name="connsiteX3" fmla="*/ 1125042 w 5011242"/>
              <a:gd name="connsiteY3" fmla="*/ 68224 h 10756011"/>
              <a:gd name="connsiteX4" fmla="*/ 1125042 w 5011242"/>
              <a:gd name="connsiteY4" fmla="*/ 101117 h 10756011"/>
              <a:gd name="connsiteX5" fmla="*/ 1409458 w 5011242"/>
              <a:gd name="connsiteY5" fmla="*/ 385521 h 10756011"/>
              <a:gd name="connsiteX6" fmla="*/ 2505622 w 5011242"/>
              <a:gd name="connsiteY6" fmla="*/ 385521 h 10756011"/>
              <a:gd name="connsiteX7" fmla="*/ 3601784 w 5011242"/>
              <a:gd name="connsiteY7" fmla="*/ 385521 h 10756011"/>
              <a:gd name="connsiteX8" fmla="*/ 3886200 w 5011242"/>
              <a:gd name="connsiteY8" fmla="*/ 101117 h 10756011"/>
              <a:gd name="connsiteX9" fmla="*/ 3886200 w 5011242"/>
              <a:gd name="connsiteY9" fmla="*/ 68224 h 10756011"/>
              <a:gd name="connsiteX10" fmla="*/ 3954424 w 5011242"/>
              <a:gd name="connsiteY10" fmla="*/ 0 h 10756011"/>
              <a:gd name="connsiteX11" fmla="*/ 4347630 w 5011242"/>
              <a:gd name="connsiteY11" fmla="*/ 0 h 10756011"/>
              <a:gd name="connsiteX12" fmla="*/ 4498022 w 5011242"/>
              <a:gd name="connsiteY12" fmla="*/ 0 h 10756011"/>
              <a:gd name="connsiteX13" fmla="*/ 5011242 w 5011242"/>
              <a:gd name="connsiteY13" fmla="*/ 513219 h 10756011"/>
              <a:gd name="connsiteX14" fmla="*/ 5011242 w 5011242"/>
              <a:gd name="connsiteY14" fmla="*/ 10242791 h 10756011"/>
              <a:gd name="connsiteX15" fmla="*/ 4498022 w 5011242"/>
              <a:gd name="connsiteY15" fmla="*/ 10756011 h 10756011"/>
              <a:gd name="connsiteX16" fmla="*/ 513219 w 5011242"/>
              <a:gd name="connsiteY16" fmla="*/ 10756011 h 10756011"/>
              <a:gd name="connsiteX17" fmla="*/ 0 w 5011242"/>
              <a:gd name="connsiteY17" fmla="*/ 10242791 h 10756011"/>
              <a:gd name="connsiteX18" fmla="*/ 0 w 5011242"/>
              <a:gd name="connsiteY18" fmla="*/ 513219 h 10756011"/>
              <a:gd name="connsiteX19" fmla="*/ 513219 w 5011242"/>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2"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0" y="258191"/>
                  <a:pt x="3886200" y="101117"/>
                </a:cubicBezTo>
                <a:lnTo>
                  <a:pt x="3886200" y="68224"/>
                </a:lnTo>
                <a:cubicBezTo>
                  <a:pt x="3886200" y="30543"/>
                  <a:pt x="3916744" y="0"/>
                  <a:pt x="3954424" y="0"/>
                </a:cubicBezTo>
                <a:lnTo>
                  <a:pt x="4347630" y="0"/>
                </a:lnTo>
                <a:lnTo>
                  <a:pt x="4498022" y="0"/>
                </a:lnTo>
                <a:cubicBezTo>
                  <a:pt x="4781018" y="0"/>
                  <a:pt x="5011242" y="230225"/>
                  <a:pt x="5011242" y="513219"/>
                </a:cubicBezTo>
                <a:lnTo>
                  <a:pt x="5011242" y="10242791"/>
                </a:lnTo>
                <a:cubicBezTo>
                  <a:pt x="5011242" y="10525772"/>
                  <a:pt x="4781018" y="10756011"/>
                  <a:pt x="4498022"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
        <p:nvSpPr>
          <p:cNvPr id="17" name="Placeholder 3">
            <a:extLst>
              <a:ext uri="{FF2B5EF4-FFF2-40B4-BE49-F238E27FC236}">
                <a16:creationId xmlns:a16="http://schemas.microsoft.com/office/drawing/2014/main" id="{F946EB7D-44A9-495A-9F4B-555B41379703}"/>
              </a:ext>
            </a:extLst>
          </p:cNvPr>
          <p:cNvSpPr>
            <a:spLocks noGrp="1"/>
          </p:cNvSpPr>
          <p:nvPr>
            <p:ph type="pic" sz="quarter" idx="12"/>
          </p:nvPr>
        </p:nvSpPr>
        <p:spPr>
          <a:xfrm>
            <a:off x="21903778" y="1352303"/>
            <a:ext cx="5011242" cy="10756011"/>
          </a:xfrm>
          <a:custGeom>
            <a:avLst/>
            <a:gdLst>
              <a:gd name="connsiteX0" fmla="*/ 513220 w 5011242"/>
              <a:gd name="connsiteY0" fmla="*/ 0 h 10756011"/>
              <a:gd name="connsiteX1" fmla="*/ 663614 w 5011242"/>
              <a:gd name="connsiteY1" fmla="*/ 0 h 10756011"/>
              <a:gd name="connsiteX2" fmla="*/ 1056818 w 5011242"/>
              <a:gd name="connsiteY2" fmla="*/ 0 h 10756011"/>
              <a:gd name="connsiteX3" fmla="*/ 1125042 w 5011242"/>
              <a:gd name="connsiteY3" fmla="*/ 68224 h 10756011"/>
              <a:gd name="connsiteX4" fmla="*/ 1125042 w 5011242"/>
              <a:gd name="connsiteY4" fmla="*/ 101117 h 10756011"/>
              <a:gd name="connsiteX5" fmla="*/ 1409458 w 5011242"/>
              <a:gd name="connsiteY5" fmla="*/ 385521 h 10756011"/>
              <a:gd name="connsiteX6" fmla="*/ 2505622 w 5011242"/>
              <a:gd name="connsiteY6" fmla="*/ 385521 h 10756011"/>
              <a:gd name="connsiteX7" fmla="*/ 3601784 w 5011242"/>
              <a:gd name="connsiteY7" fmla="*/ 385521 h 10756011"/>
              <a:gd name="connsiteX8" fmla="*/ 3886200 w 5011242"/>
              <a:gd name="connsiteY8" fmla="*/ 101117 h 10756011"/>
              <a:gd name="connsiteX9" fmla="*/ 3886200 w 5011242"/>
              <a:gd name="connsiteY9" fmla="*/ 68224 h 10756011"/>
              <a:gd name="connsiteX10" fmla="*/ 3954424 w 5011242"/>
              <a:gd name="connsiteY10" fmla="*/ 0 h 10756011"/>
              <a:gd name="connsiteX11" fmla="*/ 4347630 w 5011242"/>
              <a:gd name="connsiteY11" fmla="*/ 0 h 10756011"/>
              <a:gd name="connsiteX12" fmla="*/ 4498022 w 5011242"/>
              <a:gd name="connsiteY12" fmla="*/ 0 h 10756011"/>
              <a:gd name="connsiteX13" fmla="*/ 5011242 w 5011242"/>
              <a:gd name="connsiteY13" fmla="*/ 513219 h 10756011"/>
              <a:gd name="connsiteX14" fmla="*/ 5011242 w 5011242"/>
              <a:gd name="connsiteY14" fmla="*/ 10242791 h 10756011"/>
              <a:gd name="connsiteX15" fmla="*/ 4498022 w 5011242"/>
              <a:gd name="connsiteY15" fmla="*/ 10756011 h 10756011"/>
              <a:gd name="connsiteX16" fmla="*/ 513220 w 5011242"/>
              <a:gd name="connsiteY16" fmla="*/ 10756011 h 10756011"/>
              <a:gd name="connsiteX17" fmla="*/ 0 w 5011242"/>
              <a:gd name="connsiteY17" fmla="*/ 10242791 h 10756011"/>
              <a:gd name="connsiteX18" fmla="*/ 0 w 5011242"/>
              <a:gd name="connsiteY18" fmla="*/ 513219 h 10756011"/>
              <a:gd name="connsiteX19" fmla="*/ 513220 w 5011242"/>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2" h="10756011">
                <a:moveTo>
                  <a:pt x="513220" y="0"/>
                </a:moveTo>
                <a:lnTo>
                  <a:pt x="663614" y="0"/>
                </a:lnTo>
                <a:lnTo>
                  <a:pt x="1056818" y="0"/>
                </a:lnTo>
                <a:cubicBezTo>
                  <a:pt x="1094498" y="0"/>
                  <a:pt x="1125042" y="30543"/>
                  <a:pt x="1125042" y="68224"/>
                </a:cubicBezTo>
                <a:lnTo>
                  <a:pt x="1125042" y="101117"/>
                </a:lnTo>
                <a:cubicBezTo>
                  <a:pt x="1125042" y="258191"/>
                  <a:pt x="1252386" y="385521"/>
                  <a:pt x="1409458" y="385521"/>
                </a:cubicBezTo>
                <a:lnTo>
                  <a:pt x="2505622" y="385521"/>
                </a:lnTo>
                <a:lnTo>
                  <a:pt x="3601784" y="385521"/>
                </a:lnTo>
                <a:cubicBezTo>
                  <a:pt x="3758858" y="385521"/>
                  <a:pt x="3886200" y="258191"/>
                  <a:pt x="3886200" y="101117"/>
                </a:cubicBezTo>
                <a:lnTo>
                  <a:pt x="3886200" y="68224"/>
                </a:lnTo>
                <a:cubicBezTo>
                  <a:pt x="3886200" y="30543"/>
                  <a:pt x="3916744" y="0"/>
                  <a:pt x="3954424" y="0"/>
                </a:cubicBezTo>
                <a:lnTo>
                  <a:pt x="4347630" y="0"/>
                </a:lnTo>
                <a:lnTo>
                  <a:pt x="4498022" y="0"/>
                </a:lnTo>
                <a:cubicBezTo>
                  <a:pt x="4781018" y="0"/>
                  <a:pt x="5011242" y="230225"/>
                  <a:pt x="5011242" y="513219"/>
                </a:cubicBezTo>
                <a:lnTo>
                  <a:pt x="5011242" y="10242791"/>
                </a:lnTo>
                <a:cubicBezTo>
                  <a:pt x="5011242" y="10525772"/>
                  <a:pt x="4781018" y="10756011"/>
                  <a:pt x="4498022" y="10756011"/>
                </a:cubicBezTo>
                <a:lnTo>
                  <a:pt x="513220" y="10756011"/>
                </a:lnTo>
                <a:cubicBezTo>
                  <a:pt x="230226" y="10756011"/>
                  <a:pt x="0" y="10525772"/>
                  <a:pt x="0" y="10242791"/>
                </a:cubicBezTo>
                <a:lnTo>
                  <a:pt x="0" y="513219"/>
                </a:lnTo>
                <a:cubicBezTo>
                  <a:pt x="0" y="230225"/>
                  <a:pt x="230226" y="0"/>
                  <a:pt x="513220"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13667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0.73994 2.03704E-6 L -1.78585E-6 2.03704E-6 " pathEditMode="relative" rAng="0" ptsTypes="AA">
                                      <p:cBhvr>
                                        <p:cTn id="8" dur="750" fill="hold"/>
                                        <p:tgtEl>
                                          <p:spTgt spid="14"/>
                                        </p:tgtEl>
                                        <p:attrNameLst>
                                          <p:attrName>ppt_x</p:attrName>
                                          <p:attrName>ppt_y</p:attrName>
                                        </p:attrNameLst>
                                      </p:cBhvr>
                                      <p:rCtr x="-37000" y="0"/>
                                    </p:animMotion>
                                  </p:childTnLst>
                                </p:cTn>
                              </p:par>
                              <p:par>
                                <p:cTn id="9" presetID="1" presetClass="entr" presetSubtype="0" fill="hold" grpId="0" nodeType="withEffect" nodePh="1">
                                  <p:stCondLst>
                                    <p:cond delay="20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childTnLst>
                                </p:cTn>
                              </p:par>
                              <p:par>
                                <p:cTn id="11" presetID="0" presetClass="path" presetSubtype="0" decel="100000" fill="hold" grpId="1" nodeType="withEffect" nodePh="1">
                                  <p:stCondLst>
                                    <p:cond delay="200"/>
                                  </p:stCondLst>
                                  <p:endCondLst>
                                    <p:cond evt="begin" delay="0">
                                      <p:tn val="11"/>
                                    </p:cond>
                                  </p:endCondLst>
                                  <p:childTnLst>
                                    <p:animMotion origin="layout" path="M 0.73994 2.03704E-6 L -1.78585E-6 2.03704E-6 " pathEditMode="relative" rAng="0" ptsTypes="AA">
                                      <p:cBhvr>
                                        <p:cTn id="12" dur="750" fill="hold"/>
                                        <p:tgtEl>
                                          <p:spTgt spid="15"/>
                                        </p:tgtEl>
                                        <p:attrNameLst>
                                          <p:attrName>ppt_x</p:attrName>
                                          <p:attrName>ppt_y</p:attrName>
                                        </p:attrNameLst>
                                      </p:cBhvr>
                                      <p:rCtr x="-37000" y="0"/>
                                    </p:animMotion>
                                  </p:childTnLst>
                                </p:cTn>
                              </p:par>
                              <p:par>
                                <p:cTn id="13" presetID="1" presetClass="entr" presetSubtype="0" fill="hold" grpId="0" nodeType="withEffect" nodePh="1">
                                  <p:stCondLst>
                                    <p:cond delay="40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childTnLst>
                                </p:cTn>
                              </p:par>
                              <p:par>
                                <p:cTn id="15" presetID="0" presetClass="path" presetSubtype="0" decel="100000" fill="hold" grpId="1" nodeType="withEffect" nodePh="1">
                                  <p:stCondLst>
                                    <p:cond delay="400"/>
                                  </p:stCondLst>
                                  <p:endCondLst>
                                    <p:cond evt="begin" delay="0">
                                      <p:tn val="15"/>
                                    </p:cond>
                                  </p:endCondLst>
                                  <p:childTnLst>
                                    <p:animMotion origin="layout" path="M 0.73994 2.03704E-6 L -1.78585E-6 2.03704E-6 " pathEditMode="relative" rAng="0" ptsTypes="AA">
                                      <p:cBhvr>
                                        <p:cTn id="16" dur="750" fill="hold"/>
                                        <p:tgtEl>
                                          <p:spTgt spid="17"/>
                                        </p:tgtEl>
                                        <p:attrNameLst>
                                          <p:attrName>ppt_x</p:attrName>
                                          <p:attrName>ppt_y</p:attrName>
                                        </p:attrNameLst>
                                      </p:cBhvr>
                                      <p:rCtr x="-37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7" grpId="0"/>
      <p:bldP spid="17" grpId="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8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2" name="Placeholder 3">
            <a:extLst>
              <a:ext uri="{FF2B5EF4-FFF2-40B4-BE49-F238E27FC236}">
                <a16:creationId xmlns:a16="http://schemas.microsoft.com/office/drawing/2014/main" id="{8D4595A5-8CBC-465F-9685-FB325036C59A}"/>
              </a:ext>
            </a:extLst>
          </p:cNvPr>
          <p:cNvSpPr>
            <a:spLocks noGrp="1"/>
          </p:cNvSpPr>
          <p:nvPr>
            <p:ph type="pic" sz="quarter" idx="10"/>
          </p:nvPr>
        </p:nvSpPr>
        <p:spPr>
          <a:xfrm>
            <a:off x="-2505348" y="1352303"/>
            <a:ext cx="5011243" cy="10756011"/>
          </a:xfrm>
          <a:custGeom>
            <a:avLst/>
            <a:gdLst>
              <a:gd name="connsiteX0" fmla="*/ 513219 w 5011243"/>
              <a:gd name="connsiteY0" fmla="*/ 0 h 10756011"/>
              <a:gd name="connsiteX1" fmla="*/ 663613 w 5011243"/>
              <a:gd name="connsiteY1" fmla="*/ 0 h 10756011"/>
              <a:gd name="connsiteX2" fmla="*/ 1056817 w 5011243"/>
              <a:gd name="connsiteY2" fmla="*/ 0 h 10756011"/>
              <a:gd name="connsiteX3" fmla="*/ 1125042 w 5011243"/>
              <a:gd name="connsiteY3" fmla="*/ 68224 h 10756011"/>
              <a:gd name="connsiteX4" fmla="*/ 1125042 w 5011243"/>
              <a:gd name="connsiteY4" fmla="*/ 101117 h 10756011"/>
              <a:gd name="connsiteX5" fmla="*/ 1409458 w 5011243"/>
              <a:gd name="connsiteY5" fmla="*/ 385521 h 10756011"/>
              <a:gd name="connsiteX6" fmla="*/ 2505622 w 5011243"/>
              <a:gd name="connsiteY6" fmla="*/ 385521 h 10756011"/>
              <a:gd name="connsiteX7" fmla="*/ 3601784 w 5011243"/>
              <a:gd name="connsiteY7" fmla="*/ 385521 h 10756011"/>
              <a:gd name="connsiteX8" fmla="*/ 3886201 w 5011243"/>
              <a:gd name="connsiteY8" fmla="*/ 101117 h 10756011"/>
              <a:gd name="connsiteX9" fmla="*/ 3886201 w 5011243"/>
              <a:gd name="connsiteY9" fmla="*/ 68224 h 10756011"/>
              <a:gd name="connsiteX10" fmla="*/ 3954425 w 5011243"/>
              <a:gd name="connsiteY10" fmla="*/ 0 h 10756011"/>
              <a:gd name="connsiteX11" fmla="*/ 4347630 w 5011243"/>
              <a:gd name="connsiteY11" fmla="*/ 0 h 10756011"/>
              <a:gd name="connsiteX12" fmla="*/ 4498023 w 5011243"/>
              <a:gd name="connsiteY12" fmla="*/ 0 h 10756011"/>
              <a:gd name="connsiteX13" fmla="*/ 5011243 w 5011243"/>
              <a:gd name="connsiteY13" fmla="*/ 513219 h 10756011"/>
              <a:gd name="connsiteX14" fmla="*/ 5011243 w 5011243"/>
              <a:gd name="connsiteY14" fmla="*/ 10242791 h 10756011"/>
              <a:gd name="connsiteX15" fmla="*/ 4498023 w 5011243"/>
              <a:gd name="connsiteY15" fmla="*/ 10756011 h 10756011"/>
              <a:gd name="connsiteX16" fmla="*/ 513219 w 5011243"/>
              <a:gd name="connsiteY16" fmla="*/ 10756011 h 10756011"/>
              <a:gd name="connsiteX17" fmla="*/ 0 w 5011243"/>
              <a:gd name="connsiteY17" fmla="*/ 10242791 h 10756011"/>
              <a:gd name="connsiteX18" fmla="*/ 0 w 5011243"/>
              <a:gd name="connsiteY18" fmla="*/ 513219 h 10756011"/>
              <a:gd name="connsiteX19" fmla="*/ 513219 w 5011243"/>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3"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1" y="258191"/>
                  <a:pt x="3886201" y="101117"/>
                </a:cubicBezTo>
                <a:lnTo>
                  <a:pt x="3886201" y="68224"/>
                </a:lnTo>
                <a:cubicBezTo>
                  <a:pt x="3886201" y="30543"/>
                  <a:pt x="3916744" y="0"/>
                  <a:pt x="3954425" y="0"/>
                </a:cubicBezTo>
                <a:lnTo>
                  <a:pt x="4347630" y="0"/>
                </a:lnTo>
                <a:lnTo>
                  <a:pt x="4498023" y="0"/>
                </a:lnTo>
                <a:cubicBezTo>
                  <a:pt x="4781017" y="0"/>
                  <a:pt x="5011243" y="230225"/>
                  <a:pt x="5011243" y="513219"/>
                </a:cubicBezTo>
                <a:lnTo>
                  <a:pt x="5011243" y="10242791"/>
                </a:lnTo>
                <a:cubicBezTo>
                  <a:pt x="5011243" y="10525772"/>
                  <a:pt x="4781017" y="10756011"/>
                  <a:pt x="4498023"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
        <p:nvSpPr>
          <p:cNvPr id="13" name="Placeholder 4">
            <a:extLst>
              <a:ext uri="{FF2B5EF4-FFF2-40B4-BE49-F238E27FC236}">
                <a16:creationId xmlns:a16="http://schemas.microsoft.com/office/drawing/2014/main" id="{1D2A1243-453B-413D-B058-BA6DB913C23F}"/>
              </a:ext>
            </a:extLst>
          </p:cNvPr>
          <p:cNvSpPr>
            <a:spLocks noGrp="1"/>
          </p:cNvSpPr>
          <p:nvPr>
            <p:ph type="pic" sz="quarter" idx="11"/>
          </p:nvPr>
        </p:nvSpPr>
        <p:spPr>
          <a:xfrm>
            <a:off x="3882586" y="1352303"/>
            <a:ext cx="5011243" cy="10756011"/>
          </a:xfrm>
          <a:custGeom>
            <a:avLst/>
            <a:gdLst>
              <a:gd name="connsiteX0" fmla="*/ 513219 w 5011243"/>
              <a:gd name="connsiteY0" fmla="*/ 0 h 10756011"/>
              <a:gd name="connsiteX1" fmla="*/ 663613 w 5011243"/>
              <a:gd name="connsiteY1" fmla="*/ 0 h 10756011"/>
              <a:gd name="connsiteX2" fmla="*/ 1056817 w 5011243"/>
              <a:gd name="connsiteY2" fmla="*/ 0 h 10756011"/>
              <a:gd name="connsiteX3" fmla="*/ 1125042 w 5011243"/>
              <a:gd name="connsiteY3" fmla="*/ 68224 h 10756011"/>
              <a:gd name="connsiteX4" fmla="*/ 1125042 w 5011243"/>
              <a:gd name="connsiteY4" fmla="*/ 101117 h 10756011"/>
              <a:gd name="connsiteX5" fmla="*/ 1409458 w 5011243"/>
              <a:gd name="connsiteY5" fmla="*/ 385521 h 10756011"/>
              <a:gd name="connsiteX6" fmla="*/ 2505622 w 5011243"/>
              <a:gd name="connsiteY6" fmla="*/ 385521 h 10756011"/>
              <a:gd name="connsiteX7" fmla="*/ 3601784 w 5011243"/>
              <a:gd name="connsiteY7" fmla="*/ 385521 h 10756011"/>
              <a:gd name="connsiteX8" fmla="*/ 3886201 w 5011243"/>
              <a:gd name="connsiteY8" fmla="*/ 101117 h 10756011"/>
              <a:gd name="connsiteX9" fmla="*/ 3886201 w 5011243"/>
              <a:gd name="connsiteY9" fmla="*/ 68224 h 10756011"/>
              <a:gd name="connsiteX10" fmla="*/ 3954425 w 5011243"/>
              <a:gd name="connsiteY10" fmla="*/ 0 h 10756011"/>
              <a:gd name="connsiteX11" fmla="*/ 4347630 w 5011243"/>
              <a:gd name="connsiteY11" fmla="*/ 0 h 10756011"/>
              <a:gd name="connsiteX12" fmla="*/ 4498023 w 5011243"/>
              <a:gd name="connsiteY12" fmla="*/ 0 h 10756011"/>
              <a:gd name="connsiteX13" fmla="*/ 5011243 w 5011243"/>
              <a:gd name="connsiteY13" fmla="*/ 513219 h 10756011"/>
              <a:gd name="connsiteX14" fmla="*/ 5011243 w 5011243"/>
              <a:gd name="connsiteY14" fmla="*/ 10242791 h 10756011"/>
              <a:gd name="connsiteX15" fmla="*/ 4498023 w 5011243"/>
              <a:gd name="connsiteY15" fmla="*/ 10756011 h 10756011"/>
              <a:gd name="connsiteX16" fmla="*/ 513219 w 5011243"/>
              <a:gd name="connsiteY16" fmla="*/ 10756011 h 10756011"/>
              <a:gd name="connsiteX17" fmla="*/ 0 w 5011243"/>
              <a:gd name="connsiteY17" fmla="*/ 10242791 h 10756011"/>
              <a:gd name="connsiteX18" fmla="*/ 0 w 5011243"/>
              <a:gd name="connsiteY18" fmla="*/ 513219 h 10756011"/>
              <a:gd name="connsiteX19" fmla="*/ 513219 w 5011243"/>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3"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1" y="258191"/>
                  <a:pt x="3886201" y="101117"/>
                </a:cubicBezTo>
                <a:lnTo>
                  <a:pt x="3886201" y="68224"/>
                </a:lnTo>
                <a:cubicBezTo>
                  <a:pt x="3886201" y="30543"/>
                  <a:pt x="3916744" y="0"/>
                  <a:pt x="3954425" y="0"/>
                </a:cubicBezTo>
                <a:lnTo>
                  <a:pt x="4347630" y="0"/>
                </a:lnTo>
                <a:lnTo>
                  <a:pt x="4498023" y="0"/>
                </a:lnTo>
                <a:cubicBezTo>
                  <a:pt x="4781017" y="0"/>
                  <a:pt x="5011243" y="230225"/>
                  <a:pt x="5011243" y="513219"/>
                </a:cubicBezTo>
                <a:lnTo>
                  <a:pt x="5011243" y="10242791"/>
                </a:lnTo>
                <a:cubicBezTo>
                  <a:pt x="5011243" y="10525772"/>
                  <a:pt x="4781017" y="10756011"/>
                  <a:pt x="4498023"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83872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4_About U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F0DA400E-2104-4EDB-AF8F-4DFD7B32751D}"/>
              </a:ext>
            </a:extLst>
          </p:cNvPr>
          <p:cNvSpPr>
            <a:spLocks noGrp="1"/>
          </p:cNvSpPr>
          <p:nvPr>
            <p:ph type="pic" sz="quarter" idx="10"/>
          </p:nvPr>
        </p:nvSpPr>
        <p:spPr>
          <a:xfrm>
            <a:off x="14488955" y="4601048"/>
            <a:ext cx="3708997" cy="3708985"/>
          </a:xfrm>
          <a:custGeom>
            <a:avLst/>
            <a:gdLst>
              <a:gd name="connsiteX0" fmla="*/ 1854493 w 3708997"/>
              <a:gd name="connsiteY0" fmla="*/ 0 h 3708985"/>
              <a:gd name="connsiteX1" fmla="*/ 3708997 w 3708997"/>
              <a:gd name="connsiteY1" fmla="*/ 1854493 h 3708985"/>
              <a:gd name="connsiteX2" fmla="*/ 1854493 w 3708997"/>
              <a:gd name="connsiteY2" fmla="*/ 3708985 h 3708985"/>
              <a:gd name="connsiteX3" fmla="*/ 0 w 3708997"/>
              <a:gd name="connsiteY3" fmla="*/ 1854493 h 3708985"/>
              <a:gd name="connsiteX4" fmla="*/ 1854493 w 3708997"/>
              <a:gd name="connsiteY4" fmla="*/ 0 h 370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8997" h="3708985">
                <a:moveTo>
                  <a:pt x="1854493" y="0"/>
                </a:moveTo>
                <a:cubicBezTo>
                  <a:pt x="2878709" y="0"/>
                  <a:pt x="3708997" y="830287"/>
                  <a:pt x="3708997" y="1854493"/>
                </a:cubicBezTo>
                <a:cubicBezTo>
                  <a:pt x="3708997" y="2878709"/>
                  <a:pt x="2878709" y="3708985"/>
                  <a:pt x="1854493" y="3708985"/>
                </a:cubicBezTo>
                <a:cubicBezTo>
                  <a:pt x="830287" y="3708985"/>
                  <a:pt x="0" y="2878709"/>
                  <a:pt x="0" y="1854493"/>
                </a:cubicBezTo>
                <a:cubicBezTo>
                  <a:pt x="0" y="830287"/>
                  <a:pt x="830287" y="0"/>
                  <a:pt x="1854493" y="0"/>
                </a:cubicBezTo>
                <a:close/>
              </a:path>
            </a:pathLst>
          </a:custGeom>
        </p:spPr>
        <p:txBody>
          <a:bodyPr wrap="square">
            <a:noAutofit/>
          </a:bodyPr>
          <a:lstStyle/>
          <a:p>
            <a:endParaRPr lang="ru-RU"/>
          </a:p>
        </p:txBody>
      </p:sp>
    </p:spTree>
    <p:extLst>
      <p:ext uri="{BB962C8B-B14F-4D97-AF65-F5344CB8AC3E}">
        <p14:creationId xmlns:p14="http://schemas.microsoft.com/office/powerpoint/2010/main" val="415067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B4D0B0FB-510A-4AF7-9A19-68F21D9B607E}"/>
              </a:ext>
            </a:extLst>
          </p:cNvPr>
          <p:cNvSpPr>
            <a:spLocks noGrp="1"/>
          </p:cNvSpPr>
          <p:nvPr>
            <p:ph type="pic" sz="quarter" idx="10"/>
          </p:nvPr>
        </p:nvSpPr>
        <p:spPr>
          <a:xfrm>
            <a:off x="9666059" y="1343222"/>
            <a:ext cx="5011243" cy="10756011"/>
          </a:xfrm>
          <a:custGeom>
            <a:avLst/>
            <a:gdLst>
              <a:gd name="connsiteX0" fmla="*/ 513219 w 5011243"/>
              <a:gd name="connsiteY0" fmla="*/ 0 h 10756011"/>
              <a:gd name="connsiteX1" fmla="*/ 663613 w 5011243"/>
              <a:gd name="connsiteY1" fmla="*/ 0 h 10756011"/>
              <a:gd name="connsiteX2" fmla="*/ 1056817 w 5011243"/>
              <a:gd name="connsiteY2" fmla="*/ 0 h 10756011"/>
              <a:gd name="connsiteX3" fmla="*/ 1125042 w 5011243"/>
              <a:gd name="connsiteY3" fmla="*/ 68224 h 10756011"/>
              <a:gd name="connsiteX4" fmla="*/ 1125042 w 5011243"/>
              <a:gd name="connsiteY4" fmla="*/ 101117 h 10756011"/>
              <a:gd name="connsiteX5" fmla="*/ 1409458 w 5011243"/>
              <a:gd name="connsiteY5" fmla="*/ 385521 h 10756011"/>
              <a:gd name="connsiteX6" fmla="*/ 2505622 w 5011243"/>
              <a:gd name="connsiteY6" fmla="*/ 385521 h 10756011"/>
              <a:gd name="connsiteX7" fmla="*/ 3601784 w 5011243"/>
              <a:gd name="connsiteY7" fmla="*/ 385521 h 10756011"/>
              <a:gd name="connsiteX8" fmla="*/ 3886201 w 5011243"/>
              <a:gd name="connsiteY8" fmla="*/ 101117 h 10756011"/>
              <a:gd name="connsiteX9" fmla="*/ 3886201 w 5011243"/>
              <a:gd name="connsiteY9" fmla="*/ 68224 h 10756011"/>
              <a:gd name="connsiteX10" fmla="*/ 3954425 w 5011243"/>
              <a:gd name="connsiteY10" fmla="*/ 0 h 10756011"/>
              <a:gd name="connsiteX11" fmla="*/ 4347630 w 5011243"/>
              <a:gd name="connsiteY11" fmla="*/ 0 h 10756011"/>
              <a:gd name="connsiteX12" fmla="*/ 4498023 w 5011243"/>
              <a:gd name="connsiteY12" fmla="*/ 0 h 10756011"/>
              <a:gd name="connsiteX13" fmla="*/ 5011243 w 5011243"/>
              <a:gd name="connsiteY13" fmla="*/ 513219 h 10756011"/>
              <a:gd name="connsiteX14" fmla="*/ 5011243 w 5011243"/>
              <a:gd name="connsiteY14" fmla="*/ 10242791 h 10756011"/>
              <a:gd name="connsiteX15" fmla="*/ 4498023 w 5011243"/>
              <a:gd name="connsiteY15" fmla="*/ 10756011 h 10756011"/>
              <a:gd name="connsiteX16" fmla="*/ 513219 w 5011243"/>
              <a:gd name="connsiteY16" fmla="*/ 10756011 h 10756011"/>
              <a:gd name="connsiteX17" fmla="*/ 0 w 5011243"/>
              <a:gd name="connsiteY17" fmla="*/ 10242791 h 10756011"/>
              <a:gd name="connsiteX18" fmla="*/ 0 w 5011243"/>
              <a:gd name="connsiteY18" fmla="*/ 513219 h 10756011"/>
              <a:gd name="connsiteX19" fmla="*/ 513219 w 5011243"/>
              <a:gd name="connsiteY19" fmla="*/ 0 h 1075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1243"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2" y="385521"/>
                </a:lnTo>
                <a:lnTo>
                  <a:pt x="3601784" y="385521"/>
                </a:lnTo>
                <a:cubicBezTo>
                  <a:pt x="3758858" y="385521"/>
                  <a:pt x="3886201" y="258191"/>
                  <a:pt x="3886201" y="101117"/>
                </a:cubicBezTo>
                <a:lnTo>
                  <a:pt x="3886201" y="68224"/>
                </a:lnTo>
                <a:cubicBezTo>
                  <a:pt x="3886201" y="30543"/>
                  <a:pt x="3916744" y="0"/>
                  <a:pt x="3954425" y="0"/>
                </a:cubicBezTo>
                <a:lnTo>
                  <a:pt x="4347630" y="0"/>
                </a:lnTo>
                <a:lnTo>
                  <a:pt x="4498023" y="0"/>
                </a:lnTo>
                <a:cubicBezTo>
                  <a:pt x="4781017" y="0"/>
                  <a:pt x="5011243" y="230225"/>
                  <a:pt x="5011243" y="513219"/>
                </a:cubicBezTo>
                <a:lnTo>
                  <a:pt x="5011243" y="10242791"/>
                </a:lnTo>
                <a:cubicBezTo>
                  <a:pt x="5011243" y="10525772"/>
                  <a:pt x="4781017" y="10756011"/>
                  <a:pt x="4498023"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63709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1.66667E-6 7.40741E-7 L 1.66667E-6 1.03171 " pathEditMode="relative" rAng="0" ptsTypes="AA">
                                      <p:cBhvr>
                                        <p:cTn id="8" dur="750" spd="-100000" fill="hold"/>
                                        <p:tgtEl>
                                          <p:spTgt spid="6"/>
                                        </p:tgtEl>
                                        <p:attrNameLst>
                                          <p:attrName>ppt_x</p:attrName>
                                          <p:attrName>ppt_y</p:attrName>
                                        </p:attrNameLst>
                                      </p:cBhvr>
                                      <p:rCtr x="0" y="51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35" name="Placeholder 1"/>
          <p:cNvSpPr>
            <a:spLocks noGrp="1"/>
          </p:cNvSpPr>
          <p:nvPr>
            <p:ph type="pic" sz="quarter" idx="10" hasCustomPrompt="1"/>
          </p:nvPr>
        </p:nvSpPr>
        <p:spPr>
          <a:xfrm rot="1800000">
            <a:off x="5512325" y="-9581805"/>
            <a:ext cx="5011242" cy="10756011"/>
          </a:xfrm>
          <a:custGeom>
            <a:avLst/>
            <a:gdLst/>
            <a:ahLst/>
            <a:cxnLst/>
            <a:rect l="l" t="t" r="r" b="b"/>
            <a:pathLst>
              <a:path w="5011242" h="10756011">
                <a:moveTo>
                  <a:pt x="513220" y="0"/>
                </a:moveTo>
                <a:lnTo>
                  <a:pt x="663612" y="0"/>
                </a:lnTo>
                <a:lnTo>
                  <a:pt x="1056816" y="0"/>
                </a:lnTo>
                <a:cubicBezTo>
                  <a:pt x="1094496" y="0"/>
                  <a:pt x="1125040" y="30543"/>
                  <a:pt x="1125040" y="68224"/>
                </a:cubicBezTo>
                <a:lnTo>
                  <a:pt x="1125040" y="101117"/>
                </a:lnTo>
                <a:cubicBezTo>
                  <a:pt x="1125040" y="258191"/>
                  <a:pt x="1252384" y="385521"/>
                  <a:pt x="1409458" y="385521"/>
                </a:cubicBezTo>
                <a:lnTo>
                  <a:pt x="2505620" y="385521"/>
                </a:lnTo>
                <a:lnTo>
                  <a:pt x="3601784" y="385521"/>
                </a:lnTo>
                <a:cubicBezTo>
                  <a:pt x="3758856" y="385521"/>
                  <a:pt x="3886200" y="258191"/>
                  <a:pt x="3886200" y="101117"/>
                </a:cubicBezTo>
                <a:lnTo>
                  <a:pt x="3886200" y="68224"/>
                </a:lnTo>
                <a:cubicBezTo>
                  <a:pt x="3886200" y="30543"/>
                  <a:pt x="3916744" y="0"/>
                  <a:pt x="3954424" y="0"/>
                </a:cubicBezTo>
                <a:lnTo>
                  <a:pt x="4347628"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a:defRPr/>
            </a:lvl1pPr>
          </a:lstStyle>
          <a:p>
            <a:r>
              <a:rPr lang="en-US"/>
              <a:t>Place your image here</a:t>
            </a:r>
            <a:endParaRPr lang="ru-RU"/>
          </a:p>
        </p:txBody>
      </p:sp>
      <p:sp>
        <p:nvSpPr>
          <p:cNvPr id="37" name="Placeholder 2"/>
          <p:cNvSpPr>
            <a:spLocks noGrp="1"/>
          </p:cNvSpPr>
          <p:nvPr>
            <p:ph type="pic" sz="quarter" idx="11" hasCustomPrompt="1"/>
          </p:nvPr>
        </p:nvSpPr>
        <p:spPr>
          <a:xfrm rot="1800000">
            <a:off x="8387048" y="-1532594"/>
            <a:ext cx="5011242" cy="10756011"/>
          </a:xfrm>
          <a:custGeom>
            <a:avLst/>
            <a:gdLst/>
            <a:ahLst/>
            <a:cxnLst/>
            <a:rect l="l" t="t" r="r" b="b"/>
            <a:pathLst>
              <a:path w="5011242" h="10756011">
                <a:moveTo>
                  <a:pt x="513220" y="0"/>
                </a:moveTo>
                <a:lnTo>
                  <a:pt x="663612" y="0"/>
                </a:lnTo>
                <a:lnTo>
                  <a:pt x="1056816" y="0"/>
                </a:lnTo>
                <a:cubicBezTo>
                  <a:pt x="1094498" y="0"/>
                  <a:pt x="1125042" y="30543"/>
                  <a:pt x="1125042" y="68224"/>
                </a:cubicBezTo>
                <a:lnTo>
                  <a:pt x="1125042" y="101117"/>
                </a:lnTo>
                <a:cubicBezTo>
                  <a:pt x="1125042" y="258191"/>
                  <a:pt x="1252384" y="385521"/>
                  <a:pt x="1409458" y="385521"/>
                </a:cubicBezTo>
                <a:lnTo>
                  <a:pt x="2505620" y="385521"/>
                </a:lnTo>
                <a:lnTo>
                  <a:pt x="3601784" y="385521"/>
                </a:lnTo>
                <a:cubicBezTo>
                  <a:pt x="3758856" y="385521"/>
                  <a:pt x="3886200" y="258191"/>
                  <a:pt x="3886200" y="101117"/>
                </a:cubicBezTo>
                <a:lnTo>
                  <a:pt x="3886200" y="68224"/>
                </a:lnTo>
                <a:cubicBezTo>
                  <a:pt x="3886200" y="30543"/>
                  <a:pt x="3916744" y="0"/>
                  <a:pt x="3954424" y="0"/>
                </a:cubicBezTo>
                <a:lnTo>
                  <a:pt x="4347628"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39" name="Placeholder 3"/>
          <p:cNvSpPr>
            <a:spLocks noGrp="1"/>
          </p:cNvSpPr>
          <p:nvPr>
            <p:ph type="pic" sz="quarter" idx="12" hasCustomPrompt="1"/>
          </p:nvPr>
        </p:nvSpPr>
        <p:spPr>
          <a:xfrm rot="1800000">
            <a:off x="16713651" y="-3110919"/>
            <a:ext cx="5011242" cy="10756011"/>
          </a:xfrm>
          <a:custGeom>
            <a:avLst/>
            <a:gdLst/>
            <a:ahLst/>
            <a:cxnLst/>
            <a:rect l="l" t="t" r="r" b="b"/>
            <a:pathLst>
              <a:path w="5011242" h="10756011">
                <a:moveTo>
                  <a:pt x="513220" y="0"/>
                </a:moveTo>
                <a:lnTo>
                  <a:pt x="663612" y="0"/>
                </a:lnTo>
                <a:lnTo>
                  <a:pt x="1056816" y="0"/>
                </a:lnTo>
                <a:cubicBezTo>
                  <a:pt x="1094498" y="0"/>
                  <a:pt x="1125042" y="30543"/>
                  <a:pt x="1125042" y="68224"/>
                </a:cubicBezTo>
                <a:lnTo>
                  <a:pt x="1125042" y="101117"/>
                </a:lnTo>
                <a:cubicBezTo>
                  <a:pt x="1125042" y="258191"/>
                  <a:pt x="1252384" y="385521"/>
                  <a:pt x="1409458" y="385521"/>
                </a:cubicBezTo>
                <a:lnTo>
                  <a:pt x="2505620" y="385521"/>
                </a:lnTo>
                <a:lnTo>
                  <a:pt x="3601783" y="385521"/>
                </a:lnTo>
                <a:cubicBezTo>
                  <a:pt x="3758857" y="385521"/>
                  <a:pt x="3886200" y="258191"/>
                  <a:pt x="3886200" y="101117"/>
                </a:cubicBezTo>
                <a:lnTo>
                  <a:pt x="3886200" y="68224"/>
                </a:lnTo>
                <a:cubicBezTo>
                  <a:pt x="3886200" y="30543"/>
                  <a:pt x="3916743" y="0"/>
                  <a:pt x="3954424" y="0"/>
                </a:cubicBezTo>
                <a:lnTo>
                  <a:pt x="4347629"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41" name="Placeholder 4"/>
          <p:cNvSpPr>
            <a:spLocks noGrp="1"/>
          </p:cNvSpPr>
          <p:nvPr>
            <p:ph type="pic" sz="quarter" idx="13" hasCustomPrompt="1"/>
          </p:nvPr>
        </p:nvSpPr>
        <p:spPr>
          <a:xfrm rot="1800000">
            <a:off x="25655751" y="-5542800"/>
            <a:ext cx="5011242" cy="10756011"/>
          </a:xfrm>
          <a:custGeom>
            <a:avLst/>
            <a:gdLst/>
            <a:ahLst/>
            <a:cxnLst/>
            <a:rect l="l" t="t" r="r" b="b"/>
            <a:pathLst>
              <a:path w="5011242"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1" y="385521"/>
                </a:lnTo>
                <a:lnTo>
                  <a:pt x="3601783" y="385521"/>
                </a:lnTo>
                <a:cubicBezTo>
                  <a:pt x="3758857" y="385521"/>
                  <a:pt x="3886200" y="258191"/>
                  <a:pt x="3886200" y="101117"/>
                </a:cubicBezTo>
                <a:lnTo>
                  <a:pt x="3886200" y="68224"/>
                </a:lnTo>
                <a:cubicBezTo>
                  <a:pt x="3886200" y="30543"/>
                  <a:pt x="3916743" y="0"/>
                  <a:pt x="3954424" y="0"/>
                </a:cubicBezTo>
                <a:lnTo>
                  <a:pt x="4347629" y="0"/>
                </a:lnTo>
                <a:lnTo>
                  <a:pt x="4498022" y="0"/>
                </a:lnTo>
                <a:cubicBezTo>
                  <a:pt x="4781016" y="0"/>
                  <a:pt x="5011242" y="230225"/>
                  <a:pt x="5011242" y="513219"/>
                </a:cubicBezTo>
                <a:lnTo>
                  <a:pt x="5011242" y="10242791"/>
                </a:lnTo>
                <a:cubicBezTo>
                  <a:pt x="5011242" y="10525772"/>
                  <a:pt x="4781016" y="10756011"/>
                  <a:pt x="4498022"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43" name="Placeholder 5"/>
          <p:cNvSpPr>
            <a:spLocks noGrp="1"/>
          </p:cNvSpPr>
          <p:nvPr>
            <p:ph type="pic" sz="quarter" idx="14" hasCustomPrompt="1"/>
          </p:nvPr>
        </p:nvSpPr>
        <p:spPr>
          <a:xfrm rot="1800000">
            <a:off x="-542556" y="906786"/>
            <a:ext cx="5011242" cy="10756011"/>
          </a:xfrm>
          <a:custGeom>
            <a:avLst/>
            <a:gdLst/>
            <a:ahLst/>
            <a:cxnLst/>
            <a:rect l="l" t="t" r="r" b="b"/>
            <a:pathLst>
              <a:path w="5011242" h="10756011">
                <a:moveTo>
                  <a:pt x="513220" y="0"/>
                </a:moveTo>
                <a:lnTo>
                  <a:pt x="663612" y="0"/>
                </a:lnTo>
                <a:lnTo>
                  <a:pt x="1056816" y="0"/>
                </a:lnTo>
                <a:cubicBezTo>
                  <a:pt x="1094496" y="0"/>
                  <a:pt x="1125040" y="30543"/>
                  <a:pt x="1125040" y="68224"/>
                </a:cubicBezTo>
                <a:lnTo>
                  <a:pt x="1125040" y="101117"/>
                </a:lnTo>
                <a:cubicBezTo>
                  <a:pt x="1125040" y="258191"/>
                  <a:pt x="1252384" y="385521"/>
                  <a:pt x="1409458" y="385521"/>
                </a:cubicBezTo>
                <a:lnTo>
                  <a:pt x="2505620" y="385521"/>
                </a:lnTo>
                <a:lnTo>
                  <a:pt x="3601784" y="385521"/>
                </a:lnTo>
                <a:cubicBezTo>
                  <a:pt x="3758856" y="385521"/>
                  <a:pt x="3886200" y="258191"/>
                  <a:pt x="3886200" y="101117"/>
                </a:cubicBezTo>
                <a:lnTo>
                  <a:pt x="3886200" y="68224"/>
                </a:lnTo>
                <a:cubicBezTo>
                  <a:pt x="3886200" y="30543"/>
                  <a:pt x="3916744" y="0"/>
                  <a:pt x="3954424" y="0"/>
                </a:cubicBezTo>
                <a:lnTo>
                  <a:pt x="4347628"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45" name="Placeholder 6"/>
          <p:cNvSpPr>
            <a:spLocks noGrp="1"/>
          </p:cNvSpPr>
          <p:nvPr>
            <p:ph type="pic" sz="quarter" idx="15" hasCustomPrompt="1"/>
          </p:nvPr>
        </p:nvSpPr>
        <p:spPr>
          <a:xfrm rot="1800000">
            <a:off x="2317320" y="8940046"/>
            <a:ext cx="5011242" cy="10756011"/>
          </a:xfrm>
          <a:custGeom>
            <a:avLst/>
            <a:gdLst/>
            <a:ahLst/>
            <a:cxnLst/>
            <a:rect l="l" t="t" r="r" b="b"/>
            <a:pathLst>
              <a:path w="5011242" h="10756011">
                <a:moveTo>
                  <a:pt x="513220" y="0"/>
                </a:moveTo>
                <a:lnTo>
                  <a:pt x="663612" y="0"/>
                </a:lnTo>
                <a:lnTo>
                  <a:pt x="1056816" y="0"/>
                </a:lnTo>
                <a:cubicBezTo>
                  <a:pt x="1094498" y="0"/>
                  <a:pt x="1125042" y="30543"/>
                  <a:pt x="1125042" y="68224"/>
                </a:cubicBezTo>
                <a:lnTo>
                  <a:pt x="1125042" y="101117"/>
                </a:lnTo>
                <a:cubicBezTo>
                  <a:pt x="1125042" y="258191"/>
                  <a:pt x="1252384" y="385521"/>
                  <a:pt x="1409458" y="385521"/>
                </a:cubicBezTo>
                <a:lnTo>
                  <a:pt x="2505620" y="385521"/>
                </a:lnTo>
                <a:lnTo>
                  <a:pt x="3601784" y="385521"/>
                </a:lnTo>
                <a:cubicBezTo>
                  <a:pt x="3758856" y="385521"/>
                  <a:pt x="3886200" y="258191"/>
                  <a:pt x="3886200" y="101117"/>
                </a:cubicBezTo>
                <a:lnTo>
                  <a:pt x="3886200" y="68224"/>
                </a:lnTo>
                <a:cubicBezTo>
                  <a:pt x="3886200" y="30543"/>
                  <a:pt x="3916744" y="0"/>
                  <a:pt x="3954424" y="0"/>
                </a:cubicBezTo>
                <a:lnTo>
                  <a:pt x="4347628"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47" name="Placeholder 7"/>
          <p:cNvSpPr>
            <a:spLocks noGrp="1"/>
          </p:cNvSpPr>
          <p:nvPr>
            <p:ph type="pic" sz="quarter" idx="16" hasCustomPrompt="1"/>
          </p:nvPr>
        </p:nvSpPr>
        <p:spPr>
          <a:xfrm rot="1800000">
            <a:off x="10658773" y="7377672"/>
            <a:ext cx="5011242" cy="10756011"/>
          </a:xfrm>
          <a:custGeom>
            <a:avLst/>
            <a:gdLst/>
            <a:ahLst/>
            <a:cxnLst/>
            <a:rect l="l" t="t" r="r" b="b"/>
            <a:pathLst>
              <a:path w="5011242" h="10756011">
                <a:moveTo>
                  <a:pt x="513220" y="0"/>
                </a:moveTo>
                <a:lnTo>
                  <a:pt x="663612" y="0"/>
                </a:lnTo>
                <a:lnTo>
                  <a:pt x="1056816" y="0"/>
                </a:lnTo>
                <a:cubicBezTo>
                  <a:pt x="1094498" y="0"/>
                  <a:pt x="1125042" y="30543"/>
                  <a:pt x="1125042" y="68224"/>
                </a:cubicBezTo>
                <a:lnTo>
                  <a:pt x="1125042" y="101117"/>
                </a:lnTo>
                <a:cubicBezTo>
                  <a:pt x="1125042" y="258191"/>
                  <a:pt x="1252384" y="385521"/>
                  <a:pt x="1409458" y="385521"/>
                </a:cubicBezTo>
                <a:lnTo>
                  <a:pt x="2505620" y="385521"/>
                </a:lnTo>
                <a:lnTo>
                  <a:pt x="3601783" y="385521"/>
                </a:lnTo>
                <a:cubicBezTo>
                  <a:pt x="3758857" y="385521"/>
                  <a:pt x="3886200" y="258191"/>
                  <a:pt x="3886200" y="101117"/>
                </a:cubicBezTo>
                <a:lnTo>
                  <a:pt x="3886200" y="68224"/>
                </a:lnTo>
                <a:cubicBezTo>
                  <a:pt x="3886200" y="30543"/>
                  <a:pt x="3916743" y="0"/>
                  <a:pt x="3954424" y="0"/>
                </a:cubicBezTo>
                <a:lnTo>
                  <a:pt x="4347629" y="0"/>
                </a:lnTo>
                <a:lnTo>
                  <a:pt x="4498022" y="0"/>
                </a:lnTo>
                <a:cubicBezTo>
                  <a:pt x="4781016" y="0"/>
                  <a:pt x="5011242" y="230225"/>
                  <a:pt x="5011242" y="513219"/>
                </a:cubicBezTo>
                <a:lnTo>
                  <a:pt x="5011242" y="10242791"/>
                </a:lnTo>
                <a:cubicBezTo>
                  <a:pt x="5011242" y="10525772"/>
                  <a:pt x="4781016" y="10756011"/>
                  <a:pt x="4498022" y="10756011"/>
                </a:cubicBezTo>
                <a:lnTo>
                  <a:pt x="513220" y="10756011"/>
                </a:lnTo>
                <a:cubicBezTo>
                  <a:pt x="230224" y="10756011"/>
                  <a:pt x="0" y="10525772"/>
                  <a:pt x="0" y="10242791"/>
                </a:cubicBezTo>
                <a:lnTo>
                  <a:pt x="0" y="513219"/>
                </a:lnTo>
                <a:cubicBezTo>
                  <a:pt x="0" y="230225"/>
                  <a:pt x="230224" y="0"/>
                  <a:pt x="513220"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
        <p:nvSpPr>
          <p:cNvPr id="49" name="Placeholder 8"/>
          <p:cNvSpPr>
            <a:spLocks noGrp="1"/>
          </p:cNvSpPr>
          <p:nvPr>
            <p:ph type="pic" sz="quarter" idx="17" hasCustomPrompt="1"/>
          </p:nvPr>
        </p:nvSpPr>
        <p:spPr>
          <a:xfrm rot="1800000">
            <a:off x="19586024" y="4929839"/>
            <a:ext cx="5011242" cy="10756011"/>
          </a:xfrm>
          <a:custGeom>
            <a:avLst/>
            <a:gdLst/>
            <a:ahLst/>
            <a:cxnLst/>
            <a:rect l="l" t="t" r="r" b="b"/>
            <a:pathLst>
              <a:path w="5011242" h="10756011">
                <a:moveTo>
                  <a:pt x="513219" y="0"/>
                </a:moveTo>
                <a:lnTo>
                  <a:pt x="663613" y="0"/>
                </a:lnTo>
                <a:lnTo>
                  <a:pt x="1056817" y="0"/>
                </a:lnTo>
                <a:cubicBezTo>
                  <a:pt x="1094498" y="0"/>
                  <a:pt x="1125042" y="30543"/>
                  <a:pt x="1125042" y="68224"/>
                </a:cubicBezTo>
                <a:lnTo>
                  <a:pt x="1125042" y="101117"/>
                </a:lnTo>
                <a:cubicBezTo>
                  <a:pt x="1125042" y="258191"/>
                  <a:pt x="1252385" y="385521"/>
                  <a:pt x="1409458" y="385521"/>
                </a:cubicBezTo>
                <a:lnTo>
                  <a:pt x="2505621" y="385521"/>
                </a:lnTo>
                <a:lnTo>
                  <a:pt x="3601783" y="385521"/>
                </a:lnTo>
                <a:cubicBezTo>
                  <a:pt x="3758857" y="385521"/>
                  <a:pt x="3886200" y="258191"/>
                  <a:pt x="3886200" y="101117"/>
                </a:cubicBezTo>
                <a:lnTo>
                  <a:pt x="3886200" y="68224"/>
                </a:lnTo>
                <a:cubicBezTo>
                  <a:pt x="3886200" y="30543"/>
                  <a:pt x="3916743" y="0"/>
                  <a:pt x="3954424" y="0"/>
                </a:cubicBezTo>
                <a:lnTo>
                  <a:pt x="4347629" y="0"/>
                </a:lnTo>
                <a:lnTo>
                  <a:pt x="4498022" y="0"/>
                </a:lnTo>
                <a:cubicBezTo>
                  <a:pt x="4781016" y="0"/>
                  <a:pt x="5011242" y="230225"/>
                  <a:pt x="5011242" y="513219"/>
                </a:cubicBezTo>
                <a:lnTo>
                  <a:pt x="5011242" y="10242791"/>
                </a:lnTo>
                <a:cubicBezTo>
                  <a:pt x="5011242" y="10525772"/>
                  <a:pt x="4781016" y="10756011"/>
                  <a:pt x="4498022" y="10756011"/>
                </a:cubicBezTo>
                <a:lnTo>
                  <a:pt x="513219" y="10756011"/>
                </a:lnTo>
                <a:cubicBezTo>
                  <a:pt x="230225" y="10756011"/>
                  <a:pt x="0" y="10525772"/>
                  <a:pt x="0" y="10242791"/>
                </a:cubicBezTo>
                <a:lnTo>
                  <a:pt x="0" y="513219"/>
                </a:lnTo>
                <a:cubicBezTo>
                  <a:pt x="0" y="230225"/>
                  <a:pt x="230225" y="0"/>
                  <a:pt x="513219" y="0"/>
                </a:cubicBezTo>
                <a:close/>
              </a:path>
            </a:pathLst>
          </a:cu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US"/>
              <a:t>Place your image here</a:t>
            </a:r>
            <a:endParaRPr lang="ru-RU"/>
          </a:p>
          <a:p>
            <a:endParaRPr lang="ru-RU"/>
          </a:p>
        </p:txBody>
      </p:sp>
    </p:spTree>
    <p:extLst>
      <p:ext uri="{BB962C8B-B14F-4D97-AF65-F5344CB8AC3E}">
        <p14:creationId xmlns:p14="http://schemas.microsoft.com/office/powerpoint/2010/main" val="2593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0 0 L -0.25001 0.76944 L 0 0 Z " pathEditMode="relative" ptsTypes="AAA">
                                      <p:cBhvr>
                                        <p:cTn id="6" dur="20000" fill="hold"/>
                                        <p:tgtEl>
                                          <p:spTgt spid="35"/>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0 0 L -0.25001 0.76944 L 0 0 Z " pathEditMode="relative" ptsTypes="AAA">
                                      <p:cBhvr>
                                        <p:cTn id="8" dur="20000" fill="hold"/>
                                        <p:tgtEl>
                                          <p:spTgt spid="43"/>
                                        </p:tgtEl>
                                        <p:attrNameLst>
                                          <p:attrName>ppt_x</p:attrName>
                                          <p:attrName>ppt_y</p:attrName>
                                        </p:attrNameLst>
                                      </p:cBhvr>
                                    </p:animMotion>
                                  </p:childTnLst>
                                </p:cTn>
                              </p:par>
                              <p:par>
                                <p:cTn id="9" presetID="0" presetClass="path" presetSubtype="0" repeatCount="indefinite" accel="50000" decel="50000" fill="hold" grpId="0" nodeType="withEffect">
                                  <p:stCondLst>
                                    <p:cond delay="0"/>
                                  </p:stCondLst>
                                  <p:childTnLst>
                                    <p:animMotion origin="layout" path="M 0 0 L 0.12614 -0.39236 L 0 0 Z " pathEditMode="relative" ptsTypes="AAA">
                                      <p:cBhvr>
                                        <p:cTn id="10" dur="20000" fill="hold"/>
                                        <p:tgtEl>
                                          <p:spTgt spid="37"/>
                                        </p:tgtEl>
                                        <p:attrNameLst>
                                          <p:attrName>ppt_x</p:attrName>
                                          <p:attrName>ppt_y</p:attrName>
                                        </p:attrNameLst>
                                      </p:cBhvr>
                                    </p:animMotion>
                                  </p:childTnLst>
                                </p:cTn>
                              </p:par>
                              <p:par>
                                <p:cTn id="11" presetID="0" presetClass="path" presetSubtype="0" repeatCount="indefinite" accel="50000" decel="50000" fill="hold" grpId="0" nodeType="withEffect">
                                  <p:stCondLst>
                                    <p:cond delay="0"/>
                                  </p:stCondLst>
                                  <p:childTnLst>
                                    <p:animMotion origin="layout" path="M 0 0 L 0.12614 -0.39236 L 0 0 Z " pathEditMode="relative" ptsTypes="AAA">
                                      <p:cBhvr>
                                        <p:cTn id="12" dur="20000" fill="hold"/>
                                        <p:tgtEl>
                                          <p:spTgt spid="45"/>
                                        </p:tgtEl>
                                        <p:attrNameLst>
                                          <p:attrName>ppt_x</p:attrName>
                                          <p:attrName>ppt_y</p:attrName>
                                        </p:attrNameLst>
                                      </p:cBhvr>
                                    </p:animMotion>
                                  </p:childTnLst>
                                </p:cTn>
                              </p:par>
                              <p:par>
                                <p:cTn id="13" presetID="0" presetClass="path" presetSubtype="0" repeatCount="indefinite" accel="50000" decel="50000" fill="hold" grpId="0" nodeType="withEffect">
                                  <p:stCondLst>
                                    <p:cond delay="0"/>
                                  </p:stCondLst>
                                  <p:childTnLst>
                                    <p:animMotion origin="layout" path="M 0 0 L -0.08271 0.25451 L 0 0 Z " pathEditMode="relative" ptsTypes="AAA">
                                      <p:cBhvr>
                                        <p:cTn id="14" dur="20000" fill="hold"/>
                                        <p:tgtEl>
                                          <p:spTgt spid="39"/>
                                        </p:tgtEl>
                                        <p:attrNameLst>
                                          <p:attrName>ppt_x</p:attrName>
                                          <p:attrName>ppt_y</p:attrName>
                                        </p:attrNameLst>
                                      </p:cBhvr>
                                    </p:animMotion>
                                  </p:childTnLst>
                                </p:cTn>
                              </p:par>
                              <p:par>
                                <p:cTn id="15" presetID="0" presetClass="path" presetSubtype="0" repeatCount="indefinite" accel="50000" decel="50000" fill="hold" grpId="0" nodeType="withEffect">
                                  <p:stCondLst>
                                    <p:cond delay="0"/>
                                  </p:stCondLst>
                                  <p:childTnLst>
                                    <p:animMotion origin="layout" path="M 0 0 L -0.08271 0.25451 L 0 0 Z " pathEditMode="relative" ptsTypes="AAA">
                                      <p:cBhvr>
                                        <p:cTn id="16" dur="20000" fill="hold"/>
                                        <p:tgtEl>
                                          <p:spTgt spid="47"/>
                                        </p:tgtEl>
                                        <p:attrNameLst>
                                          <p:attrName>ppt_x</p:attrName>
                                          <p:attrName>ppt_y</p:attrName>
                                        </p:attrNameLst>
                                      </p:cBhvr>
                                    </p:animMotion>
                                  </p:childTnLst>
                                </p:cTn>
                              </p:par>
                              <p:par>
                                <p:cTn id="17" presetID="0" presetClass="path" presetSubtype="0" repeatCount="indefinite" accel="50000" decel="50000" fill="hold" grpId="0" nodeType="withEffect">
                                  <p:stCondLst>
                                    <p:cond delay="0"/>
                                  </p:stCondLst>
                                  <p:childTnLst>
                                    <p:animMotion origin="layout" path="M 0 0 L -0.26495 0.80834 L 0 0 Z " pathEditMode="relative" ptsTypes="AAA">
                                      <p:cBhvr>
                                        <p:cTn id="18" dur="20000" fill="hold"/>
                                        <p:tgtEl>
                                          <p:spTgt spid="41"/>
                                        </p:tgtEl>
                                        <p:attrNameLst>
                                          <p:attrName>ppt_x</p:attrName>
                                          <p:attrName>ppt_y</p:attrName>
                                        </p:attrNameLst>
                                      </p:cBhvr>
                                    </p:animMotion>
                                  </p:childTnLst>
                                </p:cTn>
                              </p:par>
                              <p:par>
                                <p:cTn id="19" presetID="0" presetClass="path" presetSubtype="0" repeatCount="indefinite" accel="50000" decel="50000" fill="hold" grpId="0" nodeType="withEffect">
                                  <p:stCondLst>
                                    <p:cond delay="0"/>
                                  </p:stCondLst>
                                  <p:childTnLst>
                                    <p:animMotion origin="layout" path="M 0 0 L -0.26495 0.80834 L 0 0 Z " pathEditMode="relative" ptsTypes="AAA">
                                      <p:cBhvr>
                                        <p:cTn id="20" dur="20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9" grpId="0"/>
      <p:bldP spid="41" grpId="0"/>
      <p:bldP spid="43" grpId="0"/>
      <p:bldP spid="45" grpId="0"/>
      <p:bldP spid="47" grpId="0"/>
      <p:bldP spid="49"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1_Regula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14" name="Placeholder 1">
            <a:extLst>
              <a:ext uri="{FF2B5EF4-FFF2-40B4-BE49-F238E27FC236}">
                <a16:creationId xmlns:a16="http://schemas.microsoft.com/office/drawing/2014/main" id="{19196C3F-67EE-4AE4-BFCA-70F7723E5DC5}"/>
              </a:ext>
            </a:extLst>
          </p:cNvPr>
          <p:cNvSpPr>
            <a:spLocks noGrp="1"/>
          </p:cNvSpPr>
          <p:nvPr>
            <p:ph type="pic" sz="quarter" idx="10"/>
          </p:nvPr>
        </p:nvSpPr>
        <p:spPr>
          <a:xfrm>
            <a:off x="1767896" y="2367077"/>
            <a:ext cx="4156171" cy="8920705"/>
          </a:xfrm>
          <a:custGeom>
            <a:avLst/>
            <a:gdLst>
              <a:gd name="connsiteX0" fmla="*/ 425649 w 4156171"/>
              <a:gd name="connsiteY0" fmla="*/ 0 h 8920705"/>
              <a:gd name="connsiteX1" fmla="*/ 550381 w 4156171"/>
              <a:gd name="connsiteY1" fmla="*/ 0 h 8920705"/>
              <a:gd name="connsiteX2" fmla="*/ 876492 w 4156171"/>
              <a:gd name="connsiteY2" fmla="*/ 0 h 8920705"/>
              <a:gd name="connsiteX3" fmla="*/ 933076 w 4156171"/>
              <a:gd name="connsiteY3" fmla="*/ 56583 h 8920705"/>
              <a:gd name="connsiteX4" fmla="*/ 933076 w 4156171"/>
              <a:gd name="connsiteY4" fmla="*/ 83863 h 8920705"/>
              <a:gd name="connsiteX5" fmla="*/ 1168962 w 4156171"/>
              <a:gd name="connsiteY5" fmla="*/ 319740 h 8920705"/>
              <a:gd name="connsiteX6" fmla="*/ 2078086 w 4156171"/>
              <a:gd name="connsiteY6" fmla="*/ 319740 h 8920705"/>
              <a:gd name="connsiteX7" fmla="*/ 2987209 w 4156171"/>
              <a:gd name="connsiteY7" fmla="*/ 319740 h 8920705"/>
              <a:gd name="connsiteX8" fmla="*/ 3223096 w 4156171"/>
              <a:gd name="connsiteY8" fmla="*/ 83863 h 8920705"/>
              <a:gd name="connsiteX9" fmla="*/ 3223096 w 4156171"/>
              <a:gd name="connsiteY9" fmla="*/ 56583 h 8920705"/>
              <a:gd name="connsiteX10" fmla="*/ 3279679 w 4156171"/>
              <a:gd name="connsiteY10" fmla="*/ 0 h 8920705"/>
              <a:gd name="connsiteX11" fmla="*/ 3605791 w 4156171"/>
              <a:gd name="connsiteY11" fmla="*/ 0 h 8920705"/>
              <a:gd name="connsiteX12" fmla="*/ 3730522 w 4156171"/>
              <a:gd name="connsiteY12" fmla="*/ 0 h 8920705"/>
              <a:gd name="connsiteX13" fmla="*/ 4156171 w 4156171"/>
              <a:gd name="connsiteY13" fmla="*/ 425648 h 8920705"/>
              <a:gd name="connsiteX14" fmla="*/ 4156171 w 4156171"/>
              <a:gd name="connsiteY14" fmla="*/ 8495056 h 8920705"/>
              <a:gd name="connsiteX15" fmla="*/ 3730522 w 4156171"/>
              <a:gd name="connsiteY15" fmla="*/ 8920705 h 8920705"/>
              <a:gd name="connsiteX16" fmla="*/ 425649 w 4156171"/>
              <a:gd name="connsiteY16" fmla="*/ 8920705 h 8920705"/>
              <a:gd name="connsiteX17" fmla="*/ 0 w 4156171"/>
              <a:gd name="connsiteY17" fmla="*/ 8495056 h 8920705"/>
              <a:gd name="connsiteX18" fmla="*/ 0 w 4156171"/>
              <a:gd name="connsiteY18" fmla="*/ 425648 h 8920705"/>
              <a:gd name="connsiteX19" fmla="*/ 425649 w 4156171"/>
              <a:gd name="connsiteY19" fmla="*/ 0 h 892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56171" h="8920705">
                <a:moveTo>
                  <a:pt x="425649" y="0"/>
                </a:moveTo>
                <a:lnTo>
                  <a:pt x="550381" y="0"/>
                </a:lnTo>
                <a:lnTo>
                  <a:pt x="876492" y="0"/>
                </a:lnTo>
                <a:cubicBezTo>
                  <a:pt x="907744" y="0"/>
                  <a:pt x="933076" y="25332"/>
                  <a:pt x="933076" y="56583"/>
                </a:cubicBezTo>
                <a:lnTo>
                  <a:pt x="933076" y="83863"/>
                </a:lnTo>
                <a:cubicBezTo>
                  <a:pt x="933076" y="214136"/>
                  <a:pt x="1038690" y="319740"/>
                  <a:pt x="1168962" y="319740"/>
                </a:cubicBezTo>
                <a:lnTo>
                  <a:pt x="2078086" y="319740"/>
                </a:lnTo>
                <a:lnTo>
                  <a:pt x="2987209" y="319740"/>
                </a:lnTo>
                <a:cubicBezTo>
                  <a:pt x="3117481" y="319740"/>
                  <a:pt x="3223096" y="214136"/>
                  <a:pt x="3223096" y="83863"/>
                </a:cubicBezTo>
                <a:lnTo>
                  <a:pt x="3223096" y="56583"/>
                </a:lnTo>
                <a:cubicBezTo>
                  <a:pt x="3223096" y="25332"/>
                  <a:pt x="3248427" y="0"/>
                  <a:pt x="3279679" y="0"/>
                </a:cubicBezTo>
                <a:lnTo>
                  <a:pt x="3605791" y="0"/>
                </a:lnTo>
                <a:lnTo>
                  <a:pt x="3730522" y="0"/>
                </a:lnTo>
                <a:cubicBezTo>
                  <a:pt x="3965229" y="0"/>
                  <a:pt x="4156171" y="190942"/>
                  <a:pt x="4156171" y="425648"/>
                </a:cubicBezTo>
                <a:lnTo>
                  <a:pt x="4156171" y="8495056"/>
                </a:lnTo>
                <a:cubicBezTo>
                  <a:pt x="4156171" y="8729752"/>
                  <a:pt x="3965229" y="8920705"/>
                  <a:pt x="3730522" y="8920705"/>
                </a:cubicBezTo>
                <a:lnTo>
                  <a:pt x="425649" y="8920705"/>
                </a:lnTo>
                <a:cubicBezTo>
                  <a:pt x="190942" y="8920705"/>
                  <a:pt x="0" y="8729752"/>
                  <a:pt x="0" y="8495056"/>
                </a:cubicBezTo>
                <a:lnTo>
                  <a:pt x="0" y="425648"/>
                </a:lnTo>
                <a:cubicBezTo>
                  <a:pt x="0" y="190942"/>
                  <a:pt x="190942" y="0"/>
                  <a:pt x="425649" y="0"/>
                </a:cubicBezTo>
                <a:close/>
              </a:path>
            </a:pathLst>
          </a:custGeom>
        </p:spPr>
        <p:txBody>
          <a:bodyPr wrap="square">
            <a:noAutofit/>
          </a:bodyPr>
          <a:lstStyle/>
          <a:p>
            <a:endParaRPr lang="ru-RU"/>
          </a:p>
        </p:txBody>
      </p:sp>
      <p:sp>
        <p:nvSpPr>
          <p:cNvPr id="16" name="Placeholder 2">
            <a:extLst>
              <a:ext uri="{FF2B5EF4-FFF2-40B4-BE49-F238E27FC236}">
                <a16:creationId xmlns:a16="http://schemas.microsoft.com/office/drawing/2014/main" id="{7039814F-888F-4030-94A6-09C968265F28}"/>
              </a:ext>
            </a:extLst>
          </p:cNvPr>
          <p:cNvSpPr>
            <a:spLocks noGrp="1"/>
          </p:cNvSpPr>
          <p:nvPr>
            <p:ph type="pic" sz="quarter" idx="11"/>
          </p:nvPr>
        </p:nvSpPr>
        <p:spPr>
          <a:xfrm>
            <a:off x="6798826" y="2355947"/>
            <a:ext cx="4161346" cy="8931834"/>
          </a:xfrm>
          <a:custGeom>
            <a:avLst/>
            <a:gdLst>
              <a:gd name="connsiteX0" fmla="*/ 426173 w 4161346"/>
              <a:gd name="connsiteY0" fmla="*/ 0 h 8931834"/>
              <a:gd name="connsiteX1" fmla="*/ 3735172 w 4161346"/>
              <a:gd name="connsiteY1" fmla="*/ 0 h 8931834"/>
              <a:gd name="connsiteX2" fmla="*/ 4161346 w 4161346"/>
              <a:gd name="connsiteY2" fmla="*/ 426186 h 8931834"/>
              <a:gd name="connsiteX3" fmla="*/ 4161346 w 4161346"/>
              <a:gd name="connsiteY3" fmla="*/ 8505660 h 8931834"/>
              <a:gd name="connsiteX4" fmla="*/ 3735172 w 4161346"/>
              <a:gd name="connsiteY4" fmla="*/ 8931834 h 8931834"/>
              <a:gd name="connsiteX5" fmla="*/ 426173 w 4161346"/>
              <a:gd name="connsiteY5" fmla="*/ 8931834 h 8931834"/>
              <a:gd name="connsiteX6" fmla="*/ 0 w 4161346"/>
              <a:gd name="connsiteY6" fmla="*/ 8505660 h 8931834"/>
              <a:gd name="connsiteX7" fmla="*/ 0 w 4161346"/>
              <a:gd name="connsiteY7" fmla="*/ 426186 h 8931834"/>
              <a:gd name="connsiteX8" fmla="*/ 426173 w 4161346"/>
              <a:gd name="connsiteY8" fmla="*/ 0 h 89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1346" h="8931834">
                <a:moveTo>
                  <a:pt x="426173" y="0"/>
                </a:moveTo>
                <a:lnTo>
                  <a:pt x="3735172" y="0"/>
                </a:lnTo>
                <a:cubicBezTo>
                  <a:pt x="3970173" y="0"/>
                  <a:pt x="4161346" y="191185"/>
                  <a:pt x="4161346" y="426186"/>
                </a:cubicBezTo>
                <a:lnTo>
                  <a:pt x="4161346" y="8505660"/>
                </a:lnTo>
                <a:cubicBezTo>
                  <a:pt x="4161346" y="8740649"/>
                  <a:pt x="3970173" y="8931834"/>
                  <a:pt x="3735172" y="8931834"/>
                </a:cubicBezTo>
                <a:lnTo>
                  <a:pt x="426173" y="8931834"/>
                </a:lnTo>
                <a:cubicBezTo>
                  <a:pt x="191173" y="8931834"/>
                  <a:pt x="0" y="8740649"/>
                  <a:pt x="0" y="8505660"/>
                </a:cubicBezTo>
                <a:lnTo>
                  <a:pt x="0" y="426186"/>
                </a:lnTo>
                <a:cubicBezTo>
                  <a:pt x="0" y="191185"/>
                  <a:pt x="191173" y="0"/>
                  <a:pt x="426173" y="0"/>
                </a:cubicBezTo>
                <a:close/>
              </a:path>
            </a:pathLst>
          </a:custGeom>
        </p:spPr>
        <p:txBody>
          <a:bodyPr wrap="square">
            <a:noAutofit/>
          </a:bodyPr>
          <a:lstStyle/>
          <a:p>
            <a:endParaRPr lang="ru-RU"/>
          </a:p>
        </p:txBody>
      </p:sp>
      <p:sp>
        <p:nvSpPr>
          <p:cNvPr id="17" name="Placeholder 3">
            <a:extLst>
              <a:ext uri="{FF2B5EF4-FFF2-40B4-BE49-F238E27FC236}">
                <a16:creationId xmlns:a16="http://schemas.microsoft.com/office/drawing/2014/main" id="{D62B4184-EB19-49EA-8D01-D95263181EBE}"/>
              </a:ext>
            </a:extLst>
          </p:cNvPr>
          <p:cNvSpPr>
            <a:spLocks noGrp="1"/>
          </p:cNvSpPr>
          <p:nvPr>
            <p:ph type="pic" sz="quarter" idx="12"/>
          </p:nvPr>
        </p:nvSpPr>
        <p:spPr>
          <a:xfrm>
            <a:off x="11559262" y="2355947"/>
            <a:ext cx="4161359" cy="8931834"/>
          </a:xfrm>
          <a:custGeom>
            <a:avLst/>
            <a:gdLst>
              <a:gd name="connsiteX0" fmla="*/ 426186 w 4161359"/>
              <a:gd name="connsiteY0" fmla="*/ 0 h 8931834"/>
              <a:gd name="connsiteX1" fmla="*/ 3735172 w 4161359"/>
              <a:gd name="connsiteY1" fmla="*/ 0 h 8931834"/>
              <a:gd name="connsiteX2" fmla="*/ 4161359 w 4161359"/>
              <a:gd name="connsiteY2" fmla="*/ 426186 h 8931834"/>
              <a:gd name="connsiteX3" fmla="*/ 4161359 w 4161359"/>
              <a:gd name="connsiteY3" fmla="*/ 8505660 h 8931834"/>
              <a:gd name="connsiteX4" fmla="*/ 3735172 w 4161359"/>
              <a:gd name="connsiteY4" fmla="*/ 8931834 h 8931834"/>
              <a:gd name="connsiteX5" fmla="*/ 426186 w 4161359"/>
              <a:gd name="connsiteY5" fmla="*/ 8931834 h 8931834"/>
              <a:gd name="connsiteX6" fmla="*/ 0 w 4161359"/>
              <a:gd name="connsiteY6" fmla="*/ 8505660 h 8931834"/>
              <a:gd name="connsiteX7" fmla="*/ 0 w 4161359"/>
              <a:gd name="connsiteY7" fmla="*/ 426186 h 8931834"/>
              <a:gd name="connsiteX8" fmla="*/ 426186 w 4161359"/>
              <a:gd name="connsiteY8" fmla="*/ 0 h 89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1359" h="8931834">
                <a:moveTo>
                  <a:pt x="426186" y="0"/>
                </a:moveTo>
                <a:lnTo>
                  <a:pt x="3735172" y="0"/>
                </a:lnTo>
                <a:cubicBezTo>
                  <a:pt x="3970173" y="0"/>
                  <a:pt x="4161359" y="191185"/>
                  <a:pt x="4161359" y="426186"/>
                </a:cubicBezTo>
                <a:lnTo>
                  <a:pt x="4161359" y="8505660"/>
                </a:lnTo>
                <a:cubicBezTo>
                  <a:pt x="4161359" y="8740649"/>
                  <a:pt x="3970173" y="8931834"/>
                  <a:pt x="3735172" y="8931834"/>
                </a:cubicBezTo>
                <a:lnTo>
                  <a:pt x="426186" y="8931834"/>
                </a:lnTo>
                <a:cubicBezTo>
                  <a:pt x="191173" y="8931834"/>
                  <a:pt x="0" y="8740649"/>
                  <a:pt x="0" y="8505660"/>
                </a:cubicBezTo>
                <a:lnTo>
                  <a:pt x="0" y="426186"/>
                </a:lnTo>
                <a:cubicBezTo>
                  <a:pt x="0" y="191185"/>
                  <a:pt x="191173" y="0"/>
                  <a:pt x="426186"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11149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4.04325E-6 1.85185E-6 L 4.04325E-6 0.94352 " pathEditMode="relative" rAng="0" ptsTypes="AA">
                                      <p:cBhvr>
                                        <p:cTn id="8" dur="750" spd="-100000" fill="hold"/>
                                        <p:tgtEl>
                                          <p:spTgt spid="14"/>
                                        </p:tgtEl>
                                        <p:attrNameLst>
                                          <p:attrName>ppt_x</p:attrName>
                                          <p:attrName>ppt_y</p:attrName>
                                        </p:attrNameLst>
                                      </p:cBhvr>
                                      <p:rCtr x="0" y="47176"/>
                                    </p:animMotion>
                                  </p:childTnLst>
                                </p:cTn>
                              </p:par>
                              <p:par>
                                <p:cTn id="9" presetID="1" presetClass="entr" presetSubtype="0" fill="hold" grpId="0" nodeType="withEffect" nodePh="1">
                                  <p:stCondLst>
                                    <p:cond delay="10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childTnLst>
                                </p:cTn>
                              </p:par>
                              <p:par>
                                <p:cTn id="11" presetID="0" presetClass="path" presetSubtype="0" decel="100000" fill="hold" grpId="1" nodeType="withEffect" nodePh="1">
                                  <p:stCondLst>
                                    <p:cond delay="100"/>
                                  </p:stCondLst>
                                  <p:endCondLst>
                                    <p:cond evt="begin" delay="0">
                                      <p:tn val="11"/>
                                    </p:cond>
                                  </p:endCondLst>
                                  <p:childTnLst>
                                    <p:animMotion origin="layout" path="M 4.04325E-6 1.85185E-6 L 4.04325E-6 0.94352 " pathEditMode="relative" rAng="0" ptsTypes="AA">
                                      <p:cBhvr>
                                        <p:cTn id="12" dur="750" spd="-100000" fill="hold"/>
                                        <p:tgtEl>
                                          <p:spTgt spid="16"/>
                                        </p:tgtEl>
                                        <p:attrNameLst>
                                          <p:attrName>ppt_x</p:attrName>
                                          <p:attrName>ppt_y</p:attrName>
                                        </p:attrNameLst>
                                      </p:cBhvr>
                                      <p:rCtr x="0" y="47176"/>
                                    </p:animMotion>
                                  </p:childTnLst>
                                </p:cTn>
                              </p:par>
                              <p:par>
                                <p:cTn id="13" presetID="1" presetClass="entr" presetSubtype="0" fill="hold" grpId="0" nodeType="withEffect" nodePh="1">
                                  <p:stCondLst>
                                    <p:cond delay="20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childTnLst>
                                </p:cTn>
                              </p:par>
                              <p:par>
                                <p:cTn id="15" presetID="0" presetClass="path" presetSubtype="0" decel="100000" fill="hold" grpId="1" nodeType="withEffect" nodePh="1">
                                  <p:stCondLst>
                                    <p:cond delay="200"/>
                                  </p:stCondLst>
                                  <p:endCondLst>
                                    <p:cond evt="begin" delay="0">
                                      <p:tn val="15"/>
                                    </p:cond>
                                  </p:endCondLst>
                                  <p:childTnLst>
                                    <p:animMotion origin="layout" path="M 4.04325E-6 1.85185E-6 L 4.04325E-6 0.94352 " pathEditMode="relative" rAng="0" ptsTypes="AA">
                                      <p:cBhvr>
                                        <p:cTn id="16" dur="750" spd="-100000" fill="hold"/>
                                        <p:tgtEl>
                                          <p:spTgt spid="17"/>
                                        </p:tgtEl>
                                        <p:attrNameLst>
                                          <p:attrName>ppt_x</p:attrName>
                                          <p:attrName>ppt_y</p:attrName>
                                        </p:attrNameLst>
                                      </p:cBhvr>
                                      <p:rCtr x="0" y="47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2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7C9ED498-EEBD-4ECF-97E5-7B79C5239FC7}"/>
              </a:ext>
            </a:extLst>
          </p:cNvPr>
          <p:cNvSpPr>
            <a:spLocks noGrp="1"/>
          </p:cNvSpPr>
          <p:nvPr>
            <p:ph type="pic" sz="quarter" idx="10"/>
          </p:nvPr>
        </p:nvSpPr>
        <p:spPr>
          <a:xfrm>
            <a:off x="13614856" y="2197808"/>
            <a:ext cx="6551753" cy="9375712"/>
          </a:xfrm>
          <a:custGeom>
            <a:avLst/>
            <a:gdLst>
              <a:gd name="connsiteX0" fmla="*/ 155194 w 6551753"/>
              <a:gd name="connsiteY0" fmla="*/ 0 h 9375712"/>
              <a:gd name="connsiteX1" fmla="*/ 6396545 w 6551753"/>
              <a:gd name="connsiteY1" fmla="*/ 0 h 9375712"/>
              <a:gd name="connsiteX2" fmla="*/ 6551753 w 6551753"/>
              <a:gd name="connsiteY2" fmla="*/ 155194 h 9375712"/>
              <a:gd name="connsiteX3" fmla="*/ 6551753 w 6551753"/>
              <a:gd name="connsiteY3" fmla="*/ 9220531 h 9375712"/>
              <a:gd name="connsiteX4" fmla="*/ 6396545 w 6551753"/>
              <a:gd name="connsiteY4" fmla="*/ 9375712 h 9375712"/>
              <a:gd name="connsiteX5" fmla="*/ 155194 w 6551753"/>
              <a:gd name="connsiteY5" fmla="*/ 9375712 h 9375712"/>
              <a:gd name="connsiteX6" fmla="*/ 0 w 6551753"/>
              <a:gd name="connsiteY6" fmla="*/ 9220531 h 9375712"/>
              <a:gd name="connsiteX7" fmla="*/ 0 w 6551753"/>
              <a:gd name="connsiteY7" fmla="*/ 155194 h 9375712"/>
              <a:gd name="connsiteX8" fmla="*/ 155194 w 6551753"/>
              <a:gd name="connsiteY8" fmla="*/ 0 h 93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1753" h="9375712">
                <a:moveTo>
                  <a:pt x="155194" y="0"/>
                </a:moveTo>
                <a:lnTo>
                  <a:pt x="6396545" y="0"/>
                </a:lnTo>
                <a:cubicBezTo>
                  <a:pt x="6482131" y="0"/>
                  <a:pt x="6551753" y="69621"/>
                  <a:pt x="6551753" y="155194"/>
                </a:cubicBezTo>
                <a:lnTo>
                  <a:pt x="6551753" y="9220531"/>
                </a:lnTo>
                <a:cubicBezTo>
                  <a:pt x="6551753" y="9306103"/>
                  <a:pt x="6482131" y="9375712"/>
                  <a:pt x="6396545" y="9375712"/>
                </a:cubicBezTo>
                <a:lnTo>
                  <a:pt x="155194" y="9375712"/>
                </a:lnTo>
                <a:cubicBezTo>
                  <a:pt x="69621" y="9375712"/>
                  <a:pt x="0" y="9306103"/>
                  <a:pt x="0" y="9220531"/>
                </a:cubicBezTo>
                <a:lnTo>
                  <a:pt x="0" y="155194"/>
                </a:lnTo>
                <a:cubicBezTo>
                  <a:pt x="0" y="69621"/>
                  <a:pt x="69621" y="0"/>
                  <a:pt x="155194" y="0"/>
                </a:cubicBezTo>
                <a:close/>
              </a:path>
            </a:pathLst>
          </a:custGeom>
        </p:spPr>
        <p:txBody>
          <a:bodyPr wrap="square">
            <a:noAutofit/>
          </a:bodyPr>
          <a:lstStyle/>
          <a:p>
            <a:endParaRPr lang="ru-RU"/>
          </a:p>
        </p:txBody>
      </p:sp>
    </p:spTree>
    <p:extLst>
      <p:ext uri="{BB962C8B-B14F-4D97-AF65-F5344CB8AC3E}">
        <p14:creationId xmlns:p14="http://schemas.microsoft.com/office/powerpoint/2010/main" val="9409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6.51296E-8 -1.66667E-6 L -6.51296E-8 0.93021 " pathEditMode="relative" rAng="0" ptsTypes="AA">
                                      <p:cBhvr>
                                        <p:cTn id="8" dur="750" spd="-100000" fill="hold"/>
                                        <p:tgtEl>
                                          <p:spTgt spid="6"/>
                                        </p:tgtEl>
                                        <p:attrNameLst>
                                          <p:attrName>ppt_x</p:attrName>
                                          <p:attrName>ppt_y</p:attrName>
                                        </p:attrNameLst>
                                      </p:cBhvr>
                                      <p:rCtr x="0" y="4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3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 name="Placeholder">
            <a:extLst>
              <a:ext uri="{FF2B5EF4-FFF2-40B4-BE49-F238E27FC236}">
                <a16:creationId xmlns:a16="http://schemas.microsoft.com/office/drawing/2014/main" id="{0DE5A05B-2883-4E9C-A44B-CB7645144094}"/>
              </a:ext>
            </a:extLst>
          </p:cNvPr>
          <p:cNvSpPr>
            <a:spLocks noGrp="1"/>
          </p:cNvSpPr>
          <p:nvPr>
            <p:ph type="pic" sz="quarter" idx="10"/>
          </p:nvPr>
        </p:nvSpPr>
        <p:spPr>
          <a:xfrm>
            <a:off x="10580688" y="2944813"/>
            <a:ext cx="10599737" cy="5949950"/>
          </a:xfrm>
          <a:prstGeom prst="rect">
            <a:avLst/>
          </a:prstGeom>
        </p:spPr>
        <p:txBody>
          <a:bodyPr/>
          <a:lstStyle/>
          <a:p>
            <a:endParaRPr lang="ru-RU"/>
          </a:p>
        </p:txBody>
      </p:sp>
    </p:spTree>
    <p:extLst>
      <p:ext uri="{BB962C8B-B14F-4D97-AF65-F5344CB8AC3E}">
        <p14:creationId xmlns:p14="http://schemas.microsoft.com/office/powerpoint/2010/main" val="63863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3.66159E-6 2.77778E-6 L 3.66159E-6 0.94757 " pathEditMode="relative" rAng="0" ptsTypes="AA">
                                      <p:cBhvr>
                                        <p:cTn id="8" dur="750" spd="-100000" fill="hold"/>
                                        <p:tgtEl>
                                          <p:spTgt spid="5"/>
                                        </p:tgtEl>
                                        <p:attrNameLst>
                                          <p:attrName>ppt_x</p:attrName>
                                          <p:attrName>ppt_y</p:attrName>
                                        </p:attrNameLst>
                                      </p:cBhvr>
                                      <p:rCtr x="0" y="473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4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5" name="Placeholder">
            <a:extLst>
              <a:ext uri="{FF2B5EF4-FFF2-40B4-BE49-F238E27FC236}">
                <a16:creationId xmlns:a16="http://schemas.microsoft.com/office/drawing/2014/main" id="{A2DDA386-99A7-46EC-A52C-75422B0A003A}"/>
              </a:ext>
            </a:extLst>
          </p:cNvPr>
          <p:cNvSpPr>
            <a:spLocks noGrp="1"/>
          </p:cNvSpPr>
          <p:nvPr>
            <p:ph type="pic" sz="quarter" idx="10"/>
          </p:nvPr>
        </p:nvSpPr>
        <p:spPr>
          <a:xfrm>
            <a:off x="10090150" y="3160713"/>
            <a:ext cx="11102975" cy="6935787"/>
          </a:xfrm>
          <a:prstGeom prst="rect">
            <a:avLst/>
          </a:prstGeom>
        </p:spPr>
        <p:txBody>
          <a:bodyPr/>
          <a:lstStyle/>
          <a:p>
            <a:endParaRPr lang="ru-RU"/>
          </a:p>
        </p:txBody>
      </p:sp>
    </p:spTree>
    <p:extLst>
      <p:ext uri="{BB962C8B-B14F-4D97-AF65-F5344CB8AC3E}">
        <p14:creationId xmlns:p14="http://schemas.microsoft.com/office/powerpoint/2010/main" val="27677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decel="100000" fill="hold" grpId="1" nodeType="withEffect" nodePh="1">
                                  <p:stCondLst>
                                    <p:cond delay="0"/>
                                  </p:stCondLst>
                                  <p:endCondLst>
                                    <p:cond evt="begin" delay="0">
                                      <p:tn val="7"/>
                                    </p:cond>
                                  </p:endCondLst>
                                  <p:childTnLst>
                                    <p:animMotion origin="layout" path="M 4.01329E-6 -2.96296E-6 L 4.01329E-6 1.00371 " pathEditMode="relative" rAng="0" ptsTypes="AA">
                                      <p:cBhvr>
                                        <p:cTn id="8" dur="750" spd="-100000" fill="hold"/>
                                        <p:tgtEl>
                                          <p:spTgt spid="5"/>
                                        </p:tgtEl>
                                        <p:attrNameLst>
                                          <p:attrName>ppt_x</p:attrName>
                                          <p:attrName>ppt_y</p:attrName>
                                        </p:attrNameLst>
                                      </p:cBhvr>
                                      <p:rCtr x="0" y="50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5_Mock-Up">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3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820673-A354-4F8E-A59D-2DBCC7916F9F}"/>
              </a:ext>
            </a:extLst>
          </p:cNvPr>
          <p:cNvSpPr/>
          <p:nvPr userDrawn="1"/>
        </p:nvSpPr>
        <p:spPr>
          <a:xfrm>
            <a:off x="0" y="0"/>
            <a:ext cx="5981700" cy="13716000"/>
          </a:xfrm>
          <a:prstGeom prst="rect">
            <a:avLst/>
          </a:prstGeom>
          <a:gradFill>
            <a:gsLst>
              <a:gs pos="0">
                <a:schemeClr val="accent1"/>
              </a:gs>
              <a:gs pos="100000">
                <a:schemeClr val="accent1">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600"/>
          </a:p>
        </p:txBody>
      </p:sp>
      <p:sp>
        <p:nvSpPr>
          <p:cNvPr id="2" name="Picture Placeholder 3">
            <a:extLst>
              <a:ext uri="{FF2B5EF4-FFF2-40B4-BE49-F238E27FC236}">
                <a16:creationId xmlns:a16="http://schemas.microsoft.com/office/drawing/2014/main" id="{3B3027B3-EBE9-4D70-87EE-D913E9A28FFC}"/>
              </a:ext>
            </a:extLst>
          </p:cNvPr>
          <p:cNvSpPr>
            <a:spLocks noGrp="1"/>
          </p:cNvSpPr>
          <p:nvPr>
            <p:ph type="pic" sz="quarter" idx="10" hasCustomPrompt="1"/>
          </p:nvPr>
        </p:nvSpPr>
        <p:spPr>
          <a:xfrm>
            <a:off x="1174750" y="1098550"/>
            <a:ext cx="12541252" cy="12617448"/>
          </a:xfrm>
          <a:prstGeom prst="rect">
            <a:avLst/>
          </a:prstGeom>
          <a:solidFill>
            <a:schemeClr val="bg1">
              <a:lumMod val="95000"/>
              <a:alpha val="40000"/>
            </a:schemeClr>
          </a:solidFill>
        </p:spPr>
        <p:txBody>
          <a:bodyPr/>
          <a:lstStyle>
            <a:lvl1pPr marL="0" indent="0">
              <a:buNone/>
              <a:defRPr sz="36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422650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E1FCB6-5507-48A9-B102-361811B40246}"/>
              </a:ext>
            </a:extLst>
          </p:cNvPr>
          <p:cNvSpPr>
            <a:spLocks noGrp="1"/>
          </p:cNvSpPr>
          <p:nvPr>
            <p:ph type="pic" sz="quarter" idx="10" hasCustomPrompt="1"/>
          </p:nvPr>
        </p:nvSpPr>
        <p:spPr>
          <a:xfrm>
            <a:off x="3" y="0"/>
            <a:ext cx="12174138" cy="13715996"/>
          </a:xfrm>
          <a:custGeom>
            <a:avLst/>
            <a:gdLst>
              <a:gd name="connsiteX0" fmla="*/ 0 w 6087069"/>
              <a:gd name="connsiteY0" fmla="*/ 0 h 6857998"/>
              <a:gd name="connsiteX1" fmla="*/ 4590943 w 6087069"/>
              <a:gd name="connsiteY1" fmla="*/ 0 h 6857998"/>
              <a:gd name="connsiteX2" fmla="*/ 4640730 w 6087069"/>
              <a:gd name="connsiteY2" fmla="*/ 52221 h 6857998"/>
              <a:gd name="connsiteX3" fmla="*/ 6087069 w 6087069"/>
              <a:gd name="connsiteY3" fmla="*/ 3795692 h 6857998"/>
              <a:gd name="connsiteX4" fmla="*/ 5281041 w 6087069"/>
              <a:gd name="connsiteY4" fmla="*/ 6682651 h 6857998"/>
              <a:gd name="connsiteX5" fmla="*/ 5168629 w 6087069"/>
              <a:gd name="connsiteY5" fmla="*/ 6857998 h 6857998"/>
              <a:gd name="connsiteX6" fmla="*/ 0 w 6087069"/>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069" h="6857998">
                <a:moveTo>
                  <a:pt x="0" y="0"/>
                </a:moveTo>
                <a:lnTo>
                  <a:pt x="4590943" y="0"/>
                </a:lnTo>
                <a:lnTo>
                  <a:pt x="4640730" y="52221"/>
                </a:lnTo>
                <a:cubicBezTo>
                  <a:pt x="5539366" y="1040940"/>
                  <a:pt x="6087069" y="2354354"/>
                  <a:pt x="6087069" y="3795692"/>
                </a:cubicBezTo>
                <a:cubicBezTo>
                  <a:pt x="6087069" y="4852673"/>
                  <a:pt x="5792526" y="5840860"/>
                  <a:pt x="5281041" y="6682651"/>
                </a:cubicBezTo>
                <a:lnTo>
                  <a:pt x="5168629" y="6857998"/>
                </a:lnTo>
                <a:lnTo>
                  <a:pt x="0" y="6857998"/>
                </a:lnTo>
                <a:close/>
              </a:path>
            </a:pathLst>
          </a:custGeom>
          <a:solidFill>
            <a:schemeClr val="bg1">
              <a:lumMod val="95000"/>
              <a:alpha val="40000"/>
            </a:schemeClr>
          </a:solidFill>
        </p:spPr>
        <p:txBody>
          <a:bodyPr wrap="square">
            <a:noAutofit/>
          </a:bodyPr>
          <a:lstStyle>
            <a:lvl1pPr marL="0" indent="0">
              <a:buNone/>
              <a:defRPr sz="36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212847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7008545-06B7-4CFE-86AD-6EA4151B7CCF}"/>
              </a:ext>
            </a:extLst>
          </p:cNvPr>
          <p:cNvSpPr>
            <a:spLocks noGrp="1"/>
          </p:cNvSpPr>
          <p:nvPr>
            <p:ph type="pic" sz="quarter" idx="10" hasCustomPrompt="1"/>
          </p:nvPr>
        </p:nvSpPr>
        <p:spPr>
          <a:xfrm>
            <a:off x="6806738" y="9475662"/>
            <a:ext cx="1255304" cy="1255300"/>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4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271325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0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5_About Us">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A454A163-7E8B-45D5-9F0B-270007BF7648}"/>
              </a:ext>
            </a:extLst>
          </p:cNvPr>
          <p:cNvSpPr>
            <a:spLocks noGrp="1"/>
          </p:cNvSpPr>
          <p:nvPr>
            <p:ph type="pic" sz="quarter" idx="10" hasCustomPrompt="1"/>
          </p:nvPr>
        </p:nvSpPr>
        <p:spPr>
          <a:xfrm>
            <a:off x="6028977" y="5084773"/>
            <a:ext cx="3708997" cy="3708985"/>
          </a:xfrm>
          <a:custGeom>
            <a:avLst/>
            <a:gdLst>
              <a:gd name="connsiteX0" fmla="*/ 1854493 w 3708997"/>
              <a:gd name="connsiteY0" fmla="*/ 0 h 3708985"/>
              <a:gd name="connsiteX1" fmla="*/ 3708997 w 3708997"/>
              <a:gd name="connsiteY1" fmla="*/ 1854493 h 3708985"/>
              <a:gd name="connsiteX2" fmla="*/ 1854493 w 3708997"/>
              <a:gd name="connsiteY2" fmla="*/ 3708985 h 3708985"/>
              <a:gd name="connsiteX3" fmla="*/ 0 w 3708997"/>
              <a:gd name="connsiteY3" fmla="*/ 1854493 h 3708985"/>
              <a:gd name="connsiteX4" fmla="*/ 1854493 w 3708997"/>
              <a:gd name="connsiteY4" fmla="*/ 0 h 370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8997" h="3708985">
                <a:moveTo>
                  <a:pt x="1854493" y="0"/>
                </a:moveTo>
                <a:cubicBezTo>
                  <a:pt x="2878709" y="0"/>
                  <a:pt x="3708997" y="830287"/>
                  <a:pt x="3708997" y="1854493"/>
                </a:cubicBezTo>
                <a:cubicBezTo>
                  <a:pt x="3708997" y="2878709"/>
                  <a:pt x="2878709" y="3708985"/>
                  <a:pt x="1854493" y="3708985"/>
                </a:cubicBezTo>
                <a:cubicBezTo>
                  <a:pt x="830287" y="3708985"/>
                  <a:pt x="0" y="2878709"/>
                  <a:pt x="0" y="1854493"/>
                </a:cubicBezTo>
                <a:cubicBezTo>
                  <a:pt x="0" y="830287"/>
                  <a:pt x="830287" y="0"/>
                  <a:pt x="1854493" y="0"/>
                </a:cubicBezTo>
                <a:close/>
              </a:path>
            </a:pathLst>
          </a:custGeom>
        </p:spPr>
        <p:txBody>
          <a:bodyPr wrap="square">
            <a:noAutofit/>
          </a:bodyPr>
          <a:lstStyle>
            <a:lvl1pPr>
              <a:defRPr baseline="0"/>
            </a:lvl1pPr>
          </a:lstStyle>
          <a:p>
            <a:r>
              <a:rPr lang="en-US" dirty="0"/>
              <a:t>Click to replace picture</a:t>
            </a:r>
            <a:endParaRPr lang="ru-RU" dirty="0"/>
          </a:p>
        </p:txBody>
      </p:sp>
    </p:spTree>
    <p:extLst>
      <p:ext uri="{BB962C8B-B14F-4D97-AF65-F5344CB8AC3E}">
        <p14:creationId xmlns:p14="http://schemas.microsoft.com/office/powerpoint/2010/main" val="11002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FA41B18-3532-4291-B49B-447294A5D892}"/>
              </a:ext>
            </a:extLst>
          </p:cNvPr>
          <p:cNvSpPr>
            <a:spLocks noGrp="1"/>
          </p:cNvSpPr>
          <p:nvPr>
            <p:ph type="pic" sz="quarter" idx="10" hasCustomPrompt="1"/>
          </p:nvPr>
        </p:nvSpPr>
        <p:spPr>
          <a:xfrm>
            <a:off x="6806738" y="4364088"/>
            <a:ext cx="1255304" cy="1255300"/>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400">
                <a:solidFill>
                  <a:schemeClr val="bg1"/>
                </a:solidFill>
                <a:latin typeface="Work Sans Light" panose="00000400000000000000" pitchFamily="50" charset="0"/>
              </a:defRPr>
            </a:lvl1pPr>
          </a:lstStyle>
          <a:p>
            <a:r>
              <a:rPr lang="en-US" dirty="0"/>
              <a:t>Drag and Drop Image Here</a:t>
            </a:r>
          </a:p>
        </p:txBody>
      </p:sp>
      <p:sp>
        <p:nvSpPr>
          <p:cNvPr id="8" name="Picture Placeholder 3">
            <a:extLst>
              <a:ext uri="{FF2B5EF4-FFF2-40B4-BE49-F238E27FC236}">
                <a16:creationId xmlns:a16="http://schemas.microsoft.com/office/drawing/2014/main" id="{2B901DDE-1920-48BD-915F-E5E64BAEA7DB}"/>
              </a:ext>
            </a:extLst>
          </p:cNvPr>
          <p:cNvSpPr>
            <a:spLocks noGrp="1"/>
          </p:cNvSpPr>
          <p:nvPr>
            <p:ph type="pic" sz="quarter" idx="11" hasCustomPrompt="1"/>
          </p:nvPr>
        </p:nvSpPr>
        <p:spPr>
          <a:xfrm>
            <a:off x="6806738" y="10139624"/>
            <a:ext cx="1255304" cy="1255300"/>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4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85171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9" presetClass="entr" presetSubtype="0" decel="100000"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DCCD19E-02DA-4DA0-A68D-626041F85A59}"/>
              </a:ext>
            </a:extLst>
          </p:cNvPr>
          <p:cNvSpPr>
            <a:spLocks noGrp="1"/>
          </p:cNvSpPr>
          <p:nvPr>
            <p:ph type="pic" sz="quarter" idx="10" hasCustomPrompt="1"/>
          </p:nvPr>
        </p:nvSpPr>
        <p:spPr>
          <a:xfrm>
            <a:off x="6806738" y="4946450"/>
            <a:ext cx="1255304" cy="1255300"/>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4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32696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6720A9D0-A33B-4FB6-9A99-178B5DD1B49E}"/>
              </a:ext>
            </a:extLst>
          </p:cNvPr>
          <p:cNvSpPr>
            <a:spLocks noGrp="1"/>
          </p:cNvSpPr>
          <p:nvPr>
            <p:ph type="pic" sz="quarter" idx="13" hasCustomPrompt="1"/>
          </p:nvPr>
        </p:nvSpPr>
        <p:spPr>
          <a:xfrm>
            <a:off x="3559363" y="3804492"/>
            <a:ext cx="4284514" cy="4284492"/>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800">
                <a:solidFill>
                  <a:schemeClr val="bg1"/>
                </a:solidFill>
                <a:latin typeface="Work Sans Light" panose="00000400000000000000" pitchFamily="50" charset="0"/>
              </a:defRPr>
            </a:lvl1pPr>
          </a:lstStyle>
          <a:p>
            <a:r>
              <a:rPr lang="en-US" dirty="0"/>
              <a:t>Drag and Drop Image Here</a:t>
            </a:r>
          </a:p>
        </p:txBody>
      </p:sp>
      <p:sp>
        <p:nvSpPr>
          <p:cNvPr id="6" name="Picture Placeholder 3">
            <a:extLst>
              <a:ext uri="{FF2B5EF4-FFF2-40B4-BE49-F238E27FC236}">
                <a16:creationId xmlns:a16="http://schemas.microsoft.com/office/drawing/2014/main" id="{82541C46-0880-4385-A109-D216488DD37C}"/>
              </a:ext>
            </a:extLst>
          </p:cNvPr>
          <p:cNvSpPr>
            <a:spLocks noGrp="1"/>
          </p:cNvSpPr>
          <p:nvPr>
            <p:ph type="pic" sz="quarter" idx="14" hasCustomPrompt="1"/>
          </p:nvPr>
        </p:nvSpPr>
        <p:spPr>
          <a:xfrm>
            <a:off x="10049743" y="3804492"/>
            <a:ext cx="4284514" cy="4284492"/>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800">
                <a:solidFill>
                  <a:schemeClr val="bg1"/>
                </a:solidFill>
                <a:latin typeface="Work Sans Light" panose="00000400000000000000" pitchFamily="50" charset="0"/>
              </a:defRPr>
            </a:lvl1pPr>
          </a:lstStyle>
          <a:p>
            <a:r>
              <a:rPr lang="en-US" dirty="0"/>
              <a:t>Drag and Drop Image Here</a:t>
            </a:r>
          </a:p>
        </p:txBody>
      </p:sp>
      <p:sp>
        <p:nvSpPr>
          <p:cNvPr id="7" name="Picture Placeholder 3">
            <a:extLst>
              <a:ext uri="{FF2B5EF4-FFF2-40B4-BE49-F238E27FC236}">
                <a16:creationId xmlns:a16="http://schemas.microsoft.com/office/drawing/2014/main" id="{8F15FD23-BD0B-4F3B-8A9A-AEEC793C55EC}"/>
              </a:ext>
            </a:extLst>
          </p:cNvPr>
          <p:cNvSpPr>
            <a:spLocks noGrp="1"/>
          </p:cNvSpPr>
          <p:nvPr>
            <p:ph type="pic" sz="quarter" idx="15" hasCustomPrompt="1"/>
          </p:nvPr>
        </p:nvSpPr>
        <p:spPr>
          <a:xfrm>
            <a:off x="16540117" y="3804492"/>
            <a:ext cx="4284514" cy="4284492"/>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txBody>
          <a:bodyPr wrap="square">
            <a:noAutofit/>
          </a:bodyPr>
          <a:lstStyle>
            <a:lvl1pPr marL="0" indent="0">
              <a:buNone/>
              <a:defRPr sz="28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89478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6549-F3AF-4ACD-BA40-23F8B8FE4514}"/>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15CBB2D2-3AED-4261-9DCB-188D867F71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766E5079-4575-4E3C-B89C-CF09F284366A}"/>
              </a:ext>
            </a:extLst>
          </p:cNvPr>
          <p:cNvSpPr>
            <a:spLocks noGrp="1"/>
          </p:cNvSpPr>
          <p:nvPr>
            <p:ph type="dt" sz="half" idx="10"/>
          </p:nvPr>
        </p:nvSpPr>
        <p:spPr/>
        <p:txBody>
          <a:bodyPr/>
          <a:lstStyle/>
          <a:p>
            <a:fld id="{9176929C-2F64-4A7E-A189-FC2593FED488}" type="datetimeFigureOut">
              <a:rPr lang="ru-UA" smtClean="0"/>
              <a:t>8/21/24</a:t>
            </a:fld>
            <a:endParaRPr lang="ru-UA"/>
          </a:p>
        </p:txBody>
      </p:sp>
      <p:sp>
        <p:nvSpPr>
          <p:cNvPr id="5" name="Footer Placeholder 4">
            <a:extLst>
              <a:ext uri="{FF2B5EF4-FFF2-40B4-BE49-F238E27FC236}">
                <a16:creationId xmlns:a16="http://schemas.microsoft.com/office/drawing/2014/main" id="{22EB3BF3-593A-428A-B7CA-835C93571AE1}"/>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D40E3593-8550-4C17-9DA5-4A3BBD30CF66}"/>
              </a:ext>
            </a:extLst>
          </p:cNvPr>
          <p:cNvSpPr>
            <a:spLocks noGrp="1"/>
          </p:cNvSpPr>
          <p:nvPr>
            <p:ph type="sldNum" sz="quarter" idx="12"/>
          </p:nvPr>
        </p:nvSpPr>
        <p:spPr/>
        <p:txBody>
          <a:bodyPr/>
          <a:lstStyle/>
          <a:p>
            <a:fld id="{E208ADF7-8DD0-42C8-AA48-8BEDCFD331AB}" type="slidenum">
              <a:rPr lang="ru-UA" smtClean="0"/>
              <a:t>‹#›</a:t>
            </a:fld>
            <a:endParaRPr lang="ru-UA"/>
          </a:p>
        </p:txBody>
      </p:sp>
    </p:spTree>
    <p:extLst>
      <p:ext uri="{BB962C8B-B14F-4D97-AF65-F5344CB8AC3E}">
        <p14:creationId xmlns:p14="http://schemas.microsoft.com/office/powerpoint/2010/main" val="15980221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519471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820673-A354-4F8E-A59D-2DBCC7916F9F}"/>
              </a:ext>
            </a:extLst>
          </p:cNvPr>
          <p:cNvSpPr/>
          <p:nvPr userDrawn="1"/>
        </p:nvSpPr>
        <p:spPr>
          <a:xfrm>
            <a:off x="18402300" y="0"/>
            <a:ext cx="5981700" cy="13716000"/>
          </a:xfrm>
          <a:prstGeom prst="rect">
            <a:avLst/>
          </a:prstGeom>
          <a:gradFill>
            <a:gsLst>
              <a:gs pos="0">
                <a:schemeClr val="accent1"/>
              </a:gs>
              <a:gs pos="100000">
                <a:schemeClr val="accent1">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3600"/>
          </a:p>
        </p:txBody>
      </p:sp>
      <p:sp>
        <p:nvSpPr>
          <p:cNvPr id="2" name="Picture Placeholder 3">
            <a:extLst>
              <a:ext uri="{FF2B5EF4-FFF2-40B4-BE49-F238E27FC236}">
                <a16:creationId xmlns:a16="http://schemas.microsoft.com/office/drawing/2014/main" id="{3B3027B3-EBE9-4D70-87EE-D913E9A28FFC}"/>
              </a:ext>
            </a:extLst>
          </p:cNvPr>
          <p:cNvSpPr>
            <a:spLocks noGrp="1"/>
          </p:cNvSpPr>
          <p:nvPr>
            <p:ph type="pic" sz="quarter" idx="10" hasCustomPrompt="1"/>
          </p:nvPr>
        </p:nvSpPr>
        <p:spPr>
          <a:xfrm>
            <a:off x="10667998" y="0"/>
            <a:ext cx="12541252" cy="12617448"/>
          </a:xfrm>
          <a:prstGeom prst="rect">
            <a:avLst/>
          </a:prstGeom>
          <a:solidFill>
            <a:schemeClr val="bg1">
              <a:lumMod val="95000"/>
              <a:alpha val="40000"/>
            </a:schemeClr>
          </a:solidFill>
        </p:spPr>
        <p:txBody>
          <a:bodyPr/>
          <a:lstStyle>
            <a:lvl1pPr marL="0" indent="0">
              <a:buNone/>
              <a:defRPr sz="3600">
                <a:solidFill>
                  <a:schemeClr val="bg1"/>
                </a:solidFill>
                <a:latin typeface="Work Sans Light" panose="00000400000000000000" pitchFamily="50" charset="0"/>
              </a:defRPr>
            </a:lvl1pPr>
          </a:lstStyle>
          <a:p>
            <a:r>
              <a:rPr lang="en-US" dirty="0"/>
              <a:t>Drag and Drop Image Here</a:t>
            </a:r>
          </a:p>
        </p:txBody>
      </p:sp>
    </p:spTree>
    <p:extLst>
      <p:ext uri="{BB962C8B-B14F-4D97-AF65-F5344CB8AC3E}">
        <p14:creationId xmlns:p14="http://schemas.microsoft.com/office/powerpoint/2010/main" val="353605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6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454C4496-0861-403E-BD11-641063B6349F}"/>
              </a:ext>
            </a:extLst>
          </p:cNvPr>
          <p:cNvSpPr>
            <a:spLocks noGrp="1"/>
          </p:cNvSpPr>
          <p:nvPr>
            <p:ph type="pic" sz="quarter" idx="10"/>
          </p:nvPr>
        </p:nvSpPr>
        <p:spPr>
          <a:xfrm>
            <a:off x="4734152" y="0"/>
            <a:ext cx="19670116" cy="13715999"/>
          </a:xfrm>
          <a:custGeom>
            <a:avLst/>
            <a:gdLst>
              <a:gd name="connsiteX0" fmla="*/ 6958241 w 19670116"/>
              <a:gd name="connsiteY0" fmla="*/ 0 h 13715999"/>
              <a:gd name="connsiteX1" fmla="*/ 19670116 w 19670116"/>
              <a:gd name="connsiteY1" fmla="*/ 0 h 13715999"/>
              <a:gd name="connsiteX2" fmla="*/ 19649846 w 19670116"/>
              <a:gd name="connsiteY2" fmla="*/ 13715999 h 13715999"/>
              <a:gd name="connsiteX3" fmla="*/ 0 w 19670116"/>
              <a:gd name="connsiteY3" fmla="*/ 13715999 h 13715999"/>
              <a:gd name="connsiteX4" fmla="*/ 6272441 w 19670116"/>
              <a:gd name="connsiteY4" fmla="*/ 5861100 h 13715999"/>
              <a:gd name="connsiteX5" fmla="*/ 6958241 w 19670116"/>
              <a:gd name="connsiteY5" fmla="*/ 0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0116" h="13715999">
                <a:moveTo>
                  <a:pt x="6958241" y="0"/>
                </a:moveTo>
                <a:lnTo>
                  <a:pt x="19670116" y="0"/>
                </a:lnTo>
                <a:lnTo>
                  <a:pt x="19649846" y="13715999"/>
                </a:lnTo>
                <a:lnTo>
                  <a:pt x="0" y="13715999"/>
                </a:lnTo>
                <a:cubicBezTo>
                  <a:pt x="5511800" y="11920257"/>
                  <a:pt x="11428641" y="8807499"/>
                  <a:pt x="6272441" y="5861100"/>
                </a:cubicBezTo>
                <a:cubicBezTo>
                  <a:pt x="1116242" y="2914700"/>
                  <a:pt x="5408841" y="577900"/>
                  <a:pt x="6958241" y="0"/>
                </a:cubicBezTo>
                <a:close/>
              </a:path>
            </a:pathLst>
          </a:custGeom>
        </p:spPr>
        <p:txBody>
          <a:bodyPr wrap="square">
            <a:noAutofit/>
          </a:bodyPr>
          <a:lstStyle/>
          <a:p>
            <a:endParaRPr lang="ru-RU" dirty="0"/>
          </a:p>
        </p:txBody>
      </p:sp>
    </p:spTree>
    <p:extLst>
      <p:ext uri="{BB962C8B-B14F-4D97-AF65-F5344CB8AC3E}">
        <p14:creationId xmlns:p14="http://schemas.microsoft.com/office/powerpoint/2010/main" val="2764577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7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DB0BDA17-563E-407F-BD98-E9760900991D}"/>
              </a:ext>
            </a:extLst>
          </p:cNvPr>
          <p:cNvSpPr>
            <a:spLocks noGrp="1"/>
          </p:cNvSpPr>
          <p:nvPr>
            <p:ph type="pic" sz="quarter" idx="10"/>
          </p:nvPr>
        </p:nvSpPr>
        <p:spPr>
          <a:xfrm>
            <a:off x="2" y="0"/>
            <a:ext cx="24384000" cy="13715999"/>
          </a:xfrm>
          <a:custGeom>
            <a:avLst/>
            <a:gdLst>
              <a:gd name="connsiteX0" fmla="*/ 0 w 24384000"/>
              <a:gd name="connsiteY0" fmla="*/ 0 h 13715999"/>
              <a:gd name="connsiteX1" fmla="*/ 10904994 w 24384000"/>
              <a:gd name="connsiteY1" fmla="*/ 0 h 13715999"/>
              <a:gd name="connsiteX2" fmla="*/ 12192000 w 24384000"/>
              <a:gd name="connsiteY2" fmla="*/ 6474917 h 13715999"/>
              <a:gd name="connsiteX3" fmla="*/ 15655353 w 24384000"/>
              <a:gd name="connsiteY3" fmla="*/ 12445999 h 13715999"/>
              <a:gd name="connsiteX4" fmla="*/ 24384000 w 24384000"/>
              <a:gd name="connsiteY4" fmla="*/ 7897317 h 13715999"/>
              <a:gd name="connsiteX5" fmla="*/ 24384000 w 24384000"/>
              <a:gd name="connsiteY5" fmla="*/ 13715999 h 13715999"/>
              <a:gd name="connsiteX6" fmla="*/ 0 w 24384000"/>
              <a:gd name="connsiteY6" fmla="*/ 13715999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13715999">
                <a:moveTo>
                  <a:pt x="0" y="0"/>
                </a:moveTo>
                <a:lnTo>
                  <a:pt x="10904994" y="0"/>
                </a:lnTo>
                <a:cubicBezTo>
                  <a:pt x="13444994" y="782281"/>
                  <a:pt x="16129000" y="3636086"/>
                  <a:pt x="12192000" y="6474917"/>
                </a:cubicBezTo>
                <a:cubicBezTo>
                  <a:pt x="8357807" y="9239617"/>
                  <a:pt x="10746562" y="12876046"/>
                  <a:pt x="15655353" y="12445999"/>
                </a:cubicBezTo>
                <a:cubicBezTo>
                  <a:pt x="19955840" y="12069240"/>
                  <a:pt x="22715994" y="10411916"/>
                  <a:pt x="24384000" y="7897317"/>
                </a:cubicBezTo>
                <a:lnTo>
                  <a:pt x="24384000" y="13715999"/>
                </a:lnTo>
                <a:lnTo>
                  <a:pt x="0" y="13715999"/>
                </a:lnTo>
                <a:close/>
              </a:path>
            </a:pathLst>
          </a:custGeom>
        </p:spPr>
        <p:txBody>
          <a:bodyPr wrap="square">
            <a:noAutofit/>
          </a:bodyPr>
          <a:lstStyle/>
          <a:p>
            <a:endParaRPr lang="ru-RU"/>
          </a:p>
        </p:txBody>
      </p:sp>
    </p:spTree>
    <p:extLst>
      <p:ext uri="{BB962C8B-B14F-4D97-AF65-F5344CB8AC3E}">
        <p14:creationId xmlns:p14="http://schemas.microsoft.com/office/powerpoint/2010/main" val="393202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8_Abstract Placeholder">
    <p:bg>
      <p:bgPr>
        <a:gradFill>
          <a:gsLst>
            <a:gs pos="0">
              <a:srgbClr val="FFFFFF"/>
            </a:gs>
            <a:gs pos="99000">
              <a:srgbClr val="E4E8EF"/>
            </a:gs>
          </a:gsLst>
          <a:lin ang="2700000" scaled="1"/>
        </a:gradFill>
        <a:effectLst/>
      </p:bgPr>
    </p:bg>
    <p:spTree>
      <p:nvGrpSpPr>
        <p:cNvPr id="1" name=""/>
        <p:cNvGrpSpPr/>
        <p:nvPr/>
      </p:nvGrpSpPr>
      <p:grpSpPr>
        <a:xfrm>
          <a:off x="0" y="0"/>
          <a:ext cx="0" cy="0"/>
          <a:chOff x="0" y="0"/>
          <a:chExt cx="0" cy="0"/>
        </a:xfrm>
      </p:grpSpPr>
      <p:sp>
        <p:nvSpPr>
          <p:cNvPr id="6" name="Placeholder">
            <a:extLst>
              <a:ext uri="{FF2B5EF4-FFF2-40B4-BE49-F238E27FC236}">
                <a16:creationId xmlns:a16="http://schemas.microsoft.com/office/drawing/2014/main" id="{C36C0AC8-B79A-42F1-B958-B025605B6E9F}"/>
              </a:ext>
            </a:extLst>
          </p:cNvPr>
          <p:cNvSpPr>
            <a:spLocks noGrp="1"/>
          </p:cNvSpPr>
          <p:nvPr>
            <p:ph type="pic" sz="quarter" idx="10"/>
          </p:nvPr>
        </p:nvSpPr>
        <p:spPr>
          <a:xfrm>
            <a:off x="-1" y="1369519"/>
            <a:ext cx="17983122" cy="12346483"/>
          </a:xfrm>
          <a:custGeom>
            <a:avLst/>
            <a:gdLst>
              <a:gd name="connsiteX0" fmla="*/ 8557399 w 17983122"/>
              <a:gd name="connsiteY0" fmla="*/ 0 h 12346483"/>
              <a:gd name="connsiteX1" fmla="*/ 14407642 w 17983122"/>
              <a:gd name="connsiteY1" fmla="*/ 4142994 h 12346483"/>
              <a:gd name="connsiteX2" fmla="*/ 14385683 w 17983122"/>
              <a:gd name="connsiteY2" fmla="*/ 8446517 h 12346483"/>
              <a:gd name="connsiteX3" fmla="*/ 17968977 w 17983122"/>
              <a:gd name="connsiteY3" fmla="*/ 10244240 h 12346483"/>
              <a:gd name="connsiteX4" fmla="*/ 16140264 w 17983122"/>
              <a:gd name="connsiteY4" fmla="*/ 12346483 h 12346483"/>
              <a:gd name="connsiteX5" fmla="*/ 0 w 17983122"/>
              <a:gd name="connsiteY5" fmla="*/ 12346483 h 12346483"/>
              <a:gd name="connsiteX6" fmla="*/ 0 w 17983122"/>
              <a:gd name="connsiteY6" fmla="*/ 6527801 h 12346483"/>
              <a:gd name="connsiteX7" fmla="*/ 8557399 w 17983122"/>
              <a:gd name="connsiteY7" fmla="*/ 0 h 1234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3122" h="12346483">
                <a:moveTo>
                  <a:pt x="8557399" y="0"/>
                </a:moveTo>
                <a:cubicBezTo>
                  <a:pt x="12418199" y="0"/>
                  <a:pt x="14171421" y="1701013"/>
                  <a:pt x="14407642" y="4142994"/>
                </a:cubicBezTo>
                <a:cubicBezTo>
                  <a:pt x="14568741" y="5808130"/>
                  <a:pt x="13166483" y="7458341"/>
                  <a:pt x="14385683" y="8446517"/>
                </a:cubicBezTo>
                <a:cubicBezTo>
                  <a:pt x="15726117" y="9532938"/>
                  <a:pt x="17736781" y="9058123"/>
                  <a:pt x="17968977" y="10244240"/>
                </a:cubicBezTo>
                <a:cubicBezTo>
                  <a:pt x="18134445" y="11089475"/>
                  <a:pt x="16806977" y="11920271"/>
                  <a:pt x="16140264" y="12346483"/>
                </a:cubicBezTo>
                <a:lnTo>
                  <a:pt x="0" y="12346483"/>
                </a:lnTo>
                <a:lnTo>
                  <a:pt x="0" y="6527801"/>
                </a:lnTo>
                <a:cubicBezTo>
                  <a:pt x="1252994" y="4775201"/>
                  <a:pt x="4249978" y="0"/>
                  <a:pt x="855739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91001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5140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50" r:id="rId38"/>
    <p:sldLayoutId id="2147483751" r:id="rId39"/>
    <p:sldLayoutId id="2147483752" r:id="rId40"/>
    <p:sldLayoutId id="2147483753" r:id="rId41"/>
    <p:sldLayoutId id="2147483749" r:id="rId42"/>
    <p:sldLayoutId id="2147483754" r:id="rId43"/>
    <p:sldLayoutId id="2147483755" r:id="rId44"/>
    <p:sldLayoutId id="2147483756" r:id="rId45"/>
    <p:sldLayoutId id="2147483757" r:id="rId46"/>
    <p:sldLayoutId id="2147483758" r:id="rId47"/>
    <p:sldLayoutId id="2147483759" r:id="rId48"/>
    <p:sldLayoutId id="2147483760" r:id="rId49"/>
    <p:sldLayoutId id="2147483761" r:id="rId50"/>
    <p:sldLayoutId id="2147483762" r:id="rId51"/>
    <p:sldLayoutId id="2147483763" r:id="rId52"/>
    <p:sldLayoutId id="2147483764" r:id="rId53"/>
    <p:sldLayoutId id="2147483765" r:id="rId54"/>
    <p:sldLayoutId id="2147483766" r:id="rId55"/>
    <p:sldLayoutId id="2147483767" r:id="rId56"/>
    <p:sldLayoutId id="2147483768" r:id="rId57"/>
    <p:sldLayoutId id="2147483770" r:id="rId58"/>
    <p:sldLayoutId id="2147483776" r:id="rId59"/>
    <p:sldLayoutId id="2147483777" r:id="rId60"/>
    <p:sldLayoutId id="2147483778" r:id="rId61"/>
    <p:sldLayoutId id="2147483782" r:id="rId62"/>
    <p:sldLayoutId id="2147483787" r:id="rId63"/>
    <p:sldLayoutId id="2147483788" r:id="rId64"/>
    <p:sldLayoutId id="2147483799" r:id="rId6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4.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6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6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62.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9.xml"/><Relationship Id="rId5" Type="http://schemas.microsoft.com/office/2007/relationships/hdphoto" Target="../media/hdphoto3.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60.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61.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31D4FAA-CABD-1269-A173-32DD16D7A5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t="21823" b="21823"/>
          <a:stretch/>
        </p:blipFill>
        <p:spPr>
          <a:xfrm>
            <a:off x="0" y="0"/>
            <a:ext cx="24384000" cy="13716000"/>
          </a:xfrm>
          <a:prstGeom prst="rect">
            <a:avLst/>
          </a:prstGeom>
        </p:spPr>
      </p:pic>
      <p:pic>
        <p:nvPicPr>
          <p:cNvPr id="19" name="Picture 18">
            <a:extLst>
              <a:ext uri="{FF2B5EF4-FFF2-40B4-BE49-F238E27FC236}">
                <a16:creationId xmlns:a16="http://schemas.microsoft.com/office/drawing/2014/main" id="{080F7EFE-2D77-9411-3A5C-48EAA92BC6C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72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24939388" y="171957"/>
            <a:ext cx="20133254" cy="13372086"/>
          </a:xfrm>
          <a:prstGeom prst="rect">
            <a:avLst/>
          </a:prstGeom>
        </p:spPr>
      </p:pic>
      <p:sp>
        <p:nvSpPr>
          <p:cNvPr id="21" name="Freeform: Shape 20">
            <a:extLst>
              <a:ext uri="{FF2B5EF4-FFF2-40B4-BE49-F238E27FC236}">
                <a16:creationId xmlns:a16="http://schemas.microsoft.com/office/drawing/2014/main" id="{3DE55BF6-E5F2-AE69-1580-EB682D5EF6AA}"/>
              </a:ext>
            </a:extLst>
          </p:cNvPr>
          <p:cNvSpPr/>
          <p:nvPr/>
        </p:nvSpPr>
        <p:spPr>
          <a:xfrm>
            <a:off x="0" y="0"/>
            <a:ext cx="24384000" cy="13716000"/>
          </a:xfrm>
          <a:custGeom>
            <a:avLst/>
            <a:gdLst/>
            <a:ahLst/>
            <a:cxnLst/>
            <a:rect l="l" t="t" r="r" b="b"/>
            <a:pathLst>
              <a:path w="12192000" h="6858000">
                <a:moveTo>
                  <a:pt x="8221013" y="4760004"/>
                </a:moveTo>
                <a:lnTo>
                  <a:pt x="8221357" y="4760004"/>
                </a:lnTo>
                <a:cubicBezTo>
                  <a:pt x="8222503" y="4766543"/>
                  <a:pt x="8224282" y="4774028"/>
                  <a:pt x="8226691" y="4782460"/>
                </a:cubicBezTo>
                <a:cubicBezTo>
                  <a:pt x="8229100" y="4790893"/>
                  <a:pt x="8231854" y="4799411"/>
                  <a:pt x="8234951" y="4808015"/>
                </a:cubicBezTo>
                <a:lnTo>
                  <a:pt x="8250955" y="4852240"/>
                </a:lnTo>
                <a:lnTo>
                  <a:pt x="8192275" y="4852240"/>
                </a:lnTo>
                <a:lnTo>
                  <a:pt x="8208106" y="4806466"/>
                </a:lnTo>
                <a:cubicBezTo>
                  <a:pt x="8211892" y="4795338"/>
                  <a:pt x="8214759" y="4785816"/>
                  <a:pt x="8216711" y="4777900"/>
                </a:cubicBezTo>
                <a:cubicBezTo>
                  <a:pt x="8218660" y="4769985"/>
                  <a:pt x="8220094" y="4764019"/>
                  <a:pt x="8221013" y="4760004"/>
                </a:cubicBezTo>
                <a:close/>
                <a:moveTo>
                  <a:pt x="5431675" y="4728168"/>
                </a:moveTo>
                <a:cubicBezTo>
                  <a:pt x="5434085" y="4728168"/>
                  <a:pt x="5436924" y="4728312"/>
                  <a:pt x="5440194" y="4728599"/>
                </a:cubicBezTo>
                <a:cubicBezTo>
                  <a:pt x="5443463" y="4728885"/>
                  <a:pt x="5446876" y="4729574"/>
                  <a:pt x="5450433" y="4730664"/>
                </a:cubicBezTo>
                <a:cubicBezTo>
                  <a:pt x="5453989" y="4731754"/>
                  <a:pt x="5457517" y="4733331"/>
                  <a:pt x="5461016" y="4735396"/>
                </a:cubicBezTo>
                <a:cubicBezTo>
                  <a:pt x="5464515" y="4737461"/>
                  <a:pt x="5467641" y="4740272"/>
                  <a:pt x="5470394" y="4743828"/>
                </a:cubicBezTo>
                <a:cubicBezTo>
                  <a:pt x="5473147" y="4747384"/>
                  <a:pt x="5475384" y="4751830"/>
                  <a:pt x="5477106" y="4757164"/>
                </a:cubicBezTo>
                <a:cubicBezTo>
                  <a:pt x="5478826" y="4762499"/>
                  <a:pt x="5479686" y="4768952"/>
                  <a:pt x="5479686" y="4776524"/>
                </a:cubicBezTo>
                <a:cubicBezTo>
                  <a:pt x="5479686" y="4785472"/>
                  <a:pt x="5478654" y="4793273"/>
                  <a:pt x="5476589" y="4799927"/>
                </a:cubicBezTo>
                <a:cubicBezTo>
                  <a:pt x="5474524" y="4806581"/>
                  <a:pt x="5471312" y="4812116"/>
                  <a:pt x="5466952" y="4816533"/>
                </a:cubicBezTo>
                <a:cubicBezTo>
                  <a:pt x="5462593" y="4820950"/>
                  <a:pt x="5456972" y="4824219"/>
                  <a:pt x="5450089" y="4826342"/>
                </a:cubicBezTo>
                <a:cubicBezTo>
                  <a:pt x="5443205" y="4828464"/>
                  <a:pt x="5434888" y="4829525"/>
                  <a:pt x="5425136" y="4829525"/>
                </a:cubicBezTo>
                <a:cubicBezTo>
                  <a:pt x="5422154" y="4829525"/>
                  <a:pt x="5419229" y="4829410"/>
                  <a:pt x="5416360" y="4829181"/>
                </a:cubicBezTo>
                <a:cubicBezTo>
                  <a:pt x="5413492" y="4828951"/>
                  <a:pt x="5410682" y="4828665"/>
                  <a:pt x="5407929" y="4828320"/>
                </a:cubicBezTo>
                <a:lnTo>
                  <a:pt x="5407929" y="4756046"/>
                </a:lnTo>
                <a:cubicBezTo>
                  <a:pt x="5407929" y="4749851"/>
                  <a:pt x="5408473" y="4744918"/>
                  <a:pt x="5409563" y="4741247"/>
                </a:cubicBezTo>
                <a:cubicBezTo>
                  <a:pt x="5410653" y="4737576"/>
                  <a:pt x="5412202" y="4734765"/>
                  <a:pt x="5414209" y="4732815"/>
                </a:cubicBezTo>
                <a:cubicBezTo>
                  <a:pt x="5416217" y="4730864"/>
                  <a:pt x="5418684" y="4729602"/>
                  <a:pt x="5421609" y="4729029"/>
                </a:cubicBezTo>
                <a:cubicBezTo>
                  <a:pt x="5424535" y="4728455"/>
                  <a:pt x="5427890" y="4728168"/>
                  <a:pt x="5431675" y="4728168"/>
                </a:cubicBezTo>
                <a:close/>
                <a:moveTo>
                  <a:pt x="4964950" y="4728168"/>
                </a:moveTo>
                <a:cubicBezTo>
                  <a:pt x="4967934" y="4728168"/>
                  <a:pt x="4971174" y="4728369"/>
                  <a:pt x="4974673" y="4728771"/>
                </a:cubicBezTo>
                <a:cubicBezTo>
                  <a:pt x="4978172" y="4729172"/>
                  <a:pt x="4981671" y="4729975"/>
                  <a:pt x="4985170" y="4731180"/>
                </a:cubicBezTo>
                <a:cubicBezTo>
                  <a:pt x="4988669" y="4732384"/>
                  <a:pt x="4992053" y="4734163"/>
                  <a:pt x="4995323" y="4736514"/>
                </a:cubicBezTo>
                <a:cubicBezTo>
                  <a:pt x="4998593" y="4738866"/>
                  <a:pt x="5001490" y="4741964"/>
                  <a:pt x="5004013" y="4745807"/>
                </a:cubicBezTo>
                <a:cubicBezTo>
                  <a:pt x="5006537" y="4749650"/>
                  <a:pt x="5008545" y="4754382"/>
                  <a:pt x="5010036" y="4760004"/>
                </a:cubicBezTo>
                <a:cubicBezTo>
                  <a:pt x="5011527" y="4765625"/>
                  <a:pt x="5012274" y="4772336"/>
                  <a:pt x="5012274" y="4780137"/>
                </a:cubicBezTo>
                <a:cubicBezTo>
                  <a:pt x="5012274" y="4789086"/>
                  <a:pt x="5011212" y="4797059"/>
                  <a:pt x="5009090" y="4804057"/>
                </a:cubicBezTo>
                <a:cubicBezTo>
                  <a:pt x="5006967" y="4811055"/>
                  <a:pt x="5003669" y="4816963"/>
                  <a:pt x="4999195" y="4821781"/>
                </a:cubicBezTo>
                <a:cubicBezTo>
                  <a:pt x="4994721" y="4826600"/>
                  <a:pt x="4988986" y="4830242"/>
                  <a:pt x="4981987" y="4832709"/>
                </a:cubicBezTo>
                <a:cubicBezTo>
                  <a:pt x="4974989" y="4835175"/>
                  <a:pt x="4966672" y="4836408"/>
                  <a:pt x="4957035" y="4836408"/>
                </a:cubicBezTo>
                <a:cubicBezTo>
                  <a:pt x="4954282" y="4836408"/>
                  <a:pt x="4951586" y="4836294"/>
                  <a:pt x="4948947" y="4836064"/>
                </a:cubicBezTo>
                <a:cubicBezTo>
                  <a:pt x="4946308" y="4835835"/>
                  <a:pt x="4943727" y="4835605"/>
                  <a:pt x="4941203" y="4835376"/>
                </a:cubicBezTo>
                <a:lnTo>
                  <a:pt x="4941203" y="4756046"/>
                </a:lnTo>
                <a:cubicBezTo>
                  <a:pt x="4941203" y="4749851"/>
                  <a:pt x="4941748" y="4744918"/>
                  <a:pt x="4942838" y="4741247"/>
                </a:cubicBezTo>
                <a:cubicBezTo>
                  <a:pt x="4943928" y="4737576"/>
                  <a:pt x="4945477" y="4734765"/>
                  <a:pt x="4947484" y="4732815"/>
                </a:cubicBezTo>
                <a:cubicBezTo>
                  <a:pt x="4949492" y="4730864"/>
                  <a:pt x="4951959" y="4729602"/>
                  <a:pt x="4954884" y="4729029"/>
                </a:cubicBezTo>
                <a:cubicBezTo>
                  <a:pt x="4957809" y="4728455"/>
                  <a:pt x="4961165" y="4728168"/>
                  <a:pt x="4964950" y="4728168"/>
                </a:cubicBezTo>
                <a:close/>
                <a:moveTo>
                  <a:pt x="4136276" y="4728168"/>
                </a:moveTo>
                <a:cubicBezTo>
                  <a:pt x="4138685" y="4728168"/>
                  <a:pt x="4141524" y="4728312"/>
                  <a:pt x="4144794" y="4728599"/>
                </a:cubicBezTo>
                <a:cubicBezTo>
                  <a:pt x="4148063" y="4728885"/>
                  <a:pt x="4151477" y="4729574"/>
                  <a:pt x="4155033" y="4730664"/>
                </a:cubicBezTo>
                <a:cubicBezTo>
                  <a:pt x="4158589" y="4731754"/>
                  <a:pt x="4162117" y="4733331"/>
                  <a:pt x="4165616" y="4735396"/>
                </a:cubicBezTo>
                <a:cubicBezTo>
                  <a:pt x="4169115" y="4737461"/>
                  <a:pt x="4172241" y="4740272"/>
                  <a:pt x="4174995" y="4743828"/>
                </a:cubicBezTo>
                <a:cubicBezTo>
                  <a:pt x="4177748" y="4747384"/>
                  <a:pt x="4179985" y="4751830"/>
                  <a:pt x="4181705" y="4757164"/>
                </a:cubicBezTo>
                <a:cubicBezTo>
                  <a:pt x="4183426" y="4762499"/>
                  <a:pt x="4184287" y="4768952"/>
                  <a:pt x="4184287" y="4776524"/>
                </a:cubicBezTo>
                <a:cubicBezTo>
                  <a:pt x="4184287" y="4785472"/>
                  <a:pt x="4183254" y="4793273"/>
                  <a:pt x="4181189" y="4799927"/>
                </a:cubicBezTo>
                <a:cubicBezTo>
                  <a:pt x="4179124" y="4806581"/>
                  <a:pt x="4175912" y="4812116"/>
                  <a:pt x="4171553" y="4816533"/>
                </a:cubicBezTo>
                <a:cubicBezTo>
                  <a:pt x="4167194" y="4820950"/>
                  <a:pt x="4161572" y="4824219"/>
                  <a:pt x="4154689" y="4826342"/>
                </a:cubicBezTo>
                <a:cubicBezTo>
                  <a:pt x="4147805" y="4828464"/>
                  <a:pt x="4139488" y="4829525"/>
                  <a:pt x="4129737" y="4829525"/>
                </a:cubicBezTo>
                <a:cubicBezTo>
                  <a:pt x="4126754" y="4829525"/>
                  <a:pt x="4123829" y="4829410"/>
                  <a:pt x="4120960" y="4829181"/>
                </a:cubicBezTo>
                <a:cubicBezTo>
                  <a:pt x="4118092" y="4828951"/>
                  <a:pt x="4115282" y="4828665"/>
                  <a:pt x="4112528" y="4828320"/>
                </a:cubicBezTo>
                <a:lnTo>
                  <a:pt x="4112528" y="4756046"/>
                </a:lnTo>
                <a:cubicBezTo>
                  <a:pt x="4112528" y="4749851"/>
                  <a:pt x="4113073" y="4744918"/>
                  <a:pt x="4114163" y="4741247"/>
                </a:cubicBezTo>
                <a:cubicBezTo>
                  <a:pt x="4115253" y="4737576"/>
                  <a:pt x="4116802" y="4734765"/>
                  <a:pt x="4118809" y="4732815"/>
                </a:cubicBezTo>
                <a:cubicBezTo>
                  <a:pt x="4120817" y="4730864"/>
                  <a:pt x="4123283" y="4729602"/>
                  <a:pt x="4126209" y="4729029"/>
                </a:cubicBezTo>
                <a:cubicBezTo>
                  <a:pt x="4129134" y="4728455"/>
                  <a:pt x="4132490" y="4728168"/>
                  <a:pt x="4136276" y="4728168"/>
                </a:cubicBezTo>
                <a:close/>
                <a:moveTo>
                  <a:pt x="9553126" y="4724211"/>
                </a:moveTo>
                <a:cubicBezTo>
                  <a:pt x="9565056" y="4724211"/>
                  <a:pt x="9575382" y="4726935"/>
                  <a:pt x="9584100" y="4732384"/>
                </a:cubicBezTo>
                <a:cubicBezTo>
                  <a:pt x="9592820" y="4737834"/>
                  <a:pt x="9600048" y="4745405"/>
                  <a:pt x="9605783" y="4755099"/>
                </a:cubicBezTo>
                <a:cubicBezTo>
                  <a:pt x="9611519" y="4764793"/>
                  <a:pt x="9615764" y="4776323"/>
                  <a:pt x="9618517" y="4789688"/>
                </a:cubicBezTo>
                <a:cubicBezTo>
                  <a:pt x="9621270" y="4803053"/>
                  <a:pt x="9622647" y="4817651"/>
                  <a:pt x="9622647" y="4833483"/>
                </a:cubicBezTo>
                <a:cubicBezTo>
                  <a:pt x="9622647" y="4840596"/>
                  <a:pt x="9622188" y="4847967"/>
                  <a:pt x="9621270" y="4855596"/>
                </a:cubicBezTo>
                <a:cubicBezTo>
                  <a:pt x="9620353" y="4863225"/>
                  <a:pt x="9618862" y="4870624"/>
                  <a:pt x="9616796" y="4877794"/>
                </a:cubicBezTo>
                <a:cubicBezTo>
                  <a:pt x="9614732" y="4884964"/>
                  <a:pt x="9612035" y="4891762"/>
                  <a:pt x="9608708" y="4898186"/>
                </a:cubicBezTo>
                <a:cubicBezTo>
                  <a:pt x="9605382" y="4904610"/>
                  <a:pt x="9601338" y="4910232"/>
                  <a:pt x="9596576" y="4915050"/>
                </a:cubicBezTo>
                <a:cubicBezTo>
                  <a:pt x="9591816" y="4919868"/>
                  <a:pt x="9586281" y="4923683"/>
                  <a:pt x="9579970" y="4926494"/>
                </a:cubicBezTo>
                <a:cubicBezTo>
                  <a:pt x="9573660" y="4929304"/>
                  <a:pt x="9566433" y="4930710"/>
                  <a:pt x="9558288" y="4930710"/>
                </a:cubicBezTo>
                <a:cubicBezTo>
                  <a:pt x="9549455" y="4930710"/>
                  <a:pt x="9541540" y="4929075"/>
                  <a:pt x="9534541" y="4925805"/>
                </a:cubicBezTo>
                <a:cubicBezTo>
                  <a:pt x="9527542" y="4922536"/>
                  <a:pt x="9521434" y="4918176"/>
                  <a:pt x="9516214" y="4912727"/>
                </a:cubicBezTo>
                <a:cubicBezTo>
                  <a:pt x="9510994" y="4907278"/>
                  <a:pt x="9506548" y="4900939"/>
                  <a:pt x="9502878" y="4893712"/>
                </a:cubicBezTo>
                <a:cubicBezTo>
                  <a:pt x="9499207" y="4886484"/>
                  <a:pt x="9496224" y="4878884"/>
                  <a:pt x="9493930" y="4870911"/>
                </a:cubicBezTo>
                <a:cubicBezTo>
                  <a:pt x="9491636" y="4862938"/>
                  <a:pt x="9489972" y="4854879"/>
                  <a:pt x="9488939" y="4846733"/>
                </a:cubicBezTo>
                <a:cubicBezTo>
                  <a:pt x="9487906" y="4838588"/>
                  <a:pt x="9487390" y="4830787"/>
                  <a:pt x="9487390" y="4823330"/>
                </a:cubicBezTo>
                <a:cubicBezTo>
                  <a:pt x="9487390" y="4815873"/>
                  <a:pt x="9487850" y="4808273"/>
                  <a:pt x="9488767" y="4800529"/>
                </a:cubicBezTo>
                <a:cubicBezTo>
                  <a:pt x="9489684" y="4792785"/>
                  <a:pt x="9491205" y="4785242"/>
                  <a:pt x="9493327" y="4777900"/>
                </a:cubicBezTo>
                <a:cubicBezTo>
                  <a:pt x="9495449" y="4770558"/>
                  <a:pt x="9498174" y="4763646"/>
                  <a:pt x="9501501" y="4757164"/>
                </a:cubicBezTo>
                <a:cubicBezTo>
                  <a:pt x="9504828" y="4750683"/>
                  <a:pt x="9508930" y="4744975"/>
                  <a:pt x="9513805" y="4740042"/>
                </a:cubicBezTo>
                <a:cubicBezTo>
                  <a:pt x="9518680" y="4735109"/>
                  <a:pt x="9524359" y="4731237"/>
                  <a:pt x="9530841" y="4728427"/>
                </a:cubicBezTo>
                <a:cubicBezTo>
                  <a:pt x="9537324" y="4725616"/>
                  <a:pt x="9544750" y="4724211"/>
                  <a:pt x="9553126" y="4724211"/>
                </a:cubicBezTo>
                <a:close/>
                <a:moveTo>
                  <a:pt x="3142802" y="4724211"/>
                </a:moveTo>
                <a:cubicBezTo>
                  <a:pt x="3154733" y="4724211"/>
                  <a:pt x="3165057" y="4726935"/>
                  <a:pt x="3173776" y="4732384"/>
                </a:cubicBezTo>
                <a:cubicBezTo>
                  <a:pt x="3182495" y="4737834"/>
                  <a:pt x="3189723" y="4745405"/>
                  <a:pt x="3195459" y="4755099"/>
                </a:cubicBezTo>
                <a:cubicBezTo>
                  <a:pt x="3201195" y="4764793"/>
                  <a:pt x="3205440" y="4776323"/>
                  <a:pt x="3208193" y="4789688"/>
                </a:cubicBezTo>
                <a:cubicBezTo>
                  <a:pt x="3210946" y="4803053"/>
                  <a:pt x="3212323" y="4817651"/>
                  <a:pt x="3212323" y="4833483"/>
                </a:cubicBezTo>
                <a:cubicBezTo>
                  <a:pt x="3212323" y="4840596"/>
                  <a:pt x="3211864" y="4847967"/>
                  <a:pt x="3210946" y="4855596"/>
                </a:cubicBezTo>
                <a:cubicBezTo>
                  <a:pt x="3210029" y="4863225"/>
                  <a:pt x="3208537" y="4870624"/>
                  <a:pt x="3206472" y="4877794"/>
                </a:cubicBezTo>
                <a:cubicBezTo>
                  <a:pt x="3204407" y="4884964"/>
                  <a:pt x="3201711" y="4891762"/>
                  <a:pt x="3198384" y="4898186"/>
                </a:cubicBezTo>
                <a:cubicBezTo>
                  <a:pt x="3195057" y="4904610"/>
                  <a:pt x="3191013" y="4910232"/>
                  <a:pt x="3186252" y="4915050"/>
                </a:cubicBezTo>
                <a:cubicBezTo>
                  <a:pt x="3181491" y="4919868"/>
                  <a:pt x="3175956" y="4923683"/>
                  <a:pt x="3169646" y="4926494"/>
                </a:cubicBezTo>
                <a:cubicBezTo>
                  <a:pt x="3163337" y="4929304"/>
                  <a:pt x="3156109" y="4930710"/>
                  <a:pt x="3147964" y="4930710"/>
                </a:cubicBezTo>
                <a:cubicBezTo>
                  <a:pt x="3139131" y="4930710"/>
                  <a:pt x="3131215" y="4929075"/>
                  <a:pt x="3124217" y="4925805"/>
                </a:cubicBezTo>
                <a:cubicBezTo>
                  <a:pt x="3117219" y="4922536"/>
                  <a:pt x="3111110" y="4918176"/>
                  <a:pt x="3105890" y="4912727"/>
                </a:cubicBezTo>
                <a:cubicBezTo>
                  <a:pt x="3100670" y="4907278"/>
                  <a:pt x="3096224" y="4900939"/>
                  <a:pt x="3092553" y="4893712"/>
                </a:cubicBezTo>
                <a:cubicBezTo>
                  <a:pt x="3088882" y="4886484"/>
                  <a:pt x="3085900" y="4878884"/>
                  <a:pt x="3083605" y="4870911"/>
                </a:cubicBezTo>
                <a:cubicBezTo>
                  <a:pt x="3081311" y="4862938"/>
                  <a:pt x="3079647" y="4854879"/>
                  <a:pt x="3078615" y="4846733"/>
                </a:cubicBezTo>
                <a:cubicBezTo>
                  <a:pt x="3077582" y="4838588"/>
                  <a:pt x="3077066" y="4830787"/>
                  <a:pt x="3077066" y="4823330"/>
                </a:cubicBezTo>
                <a:cubicBezTo>
                  <a:pt x="3077066" y="4815873"/>
                  <a:pt x="3077525" y="4808273"/>
                  <a:pt x="3078443" y="4800529"/>
                </a:cubicBezTo>
                <a:cubicBezTo>
                  <a:pt x="3079360" y="4792785"/>
                  <a:pt x="3080880" y="4785242"/>
                  <a:pt x="3083003" y="4777900"/>
                </a:cubicBezTo>
                <a:cubicBezTo>
                  <a:pt x="3085125" y="4770558"/>
                  <a:pt x="3087850" y="4763646"/>
                  <a:pt x="3091177" y="4757164"/>
                </a:cubicBezTo>
                <a:cubicBezTo>
                  <a:pt x="3094504" y="4750683"/>
                  <a:pt x="3098605" y="4744975"/>
                  <a:pt x="3103481" y="4740042"/>
                </a:cubicBezTo>
                <a:cubicBezTo>
                  <a:pt x="3108356" y="4735109"/>
                  <a:pt x="3114035" y="4731237"/>
                  <a:pt x="3120517" y="4728427"/>
                </a:cubicBezTo>
                <a:cubicBezTo>
                  <a:pt x="3126999" y="4725616"/>
                  <a:pt x="3134427" y="4724211"/>
                  <a:pt x="3142802" y="4724211"/>
                </a:cubicBezTo>
                <a:close/>
                <a:moveTo>
                  <a:pt x="2285552" y="4724211"/>
                </a:moveTo>
                <a:cubicBezTo>
                  <a:pt x="2297483" y="4724211"/>
                  <a:pt x="2307807" y="4726935"/>
                  <a:pt x="2316526" y="4732384"/>
                </a:cubicBezTo>
                <a:cubicBezTo>
                  <a:pt x="2325245" y="4737834"/>
                  <a:pt x="2332473" y="4745405"/>
                  <a:pt x="2338209" y="4755099"/>
                </a:cubicBezTo>
                <a:cubicBezTo>
                  <a:pt x="2343945" y="4764793"/>
                  <a:pt x="2348190" y="4776323"/>
                  <a:pt x="2350943" y="4789688"/>
                </a:cubicBezTo>
                <a:cubicBezTo>
                  <a:pt x="2353696" y="4803053"/>
                  <a:pt x="2355073" y="4817651"/>
                  <a:pt x="2355073" y="4833483"/>
                </a:cubicBezTo>
                <a:cubicBezTo>
                  <a:pt x="2355073" y="4840596"/>
                  <a:pt x="2354614" y="4847967"/>
                  <a:pt x="2353696" y="4855596"/>
                </a:cubicBezTo>
                <a:cubicBezTo>
                  <a:pt x="2352778" y="4863225"/>
                  <a:pt x="2351287" y="4870624"/>
                  <a:pt x="2349222" y="4877794"/>
                </a:cubicBezTo>
                <a:cubicBezTo>
                  <a:pt x="2347157" y="4884964"/>
                  <a:pt x="2344461" y="4891762"/>
                  <a:pt x="2341134" y="4898186"/>
                </a:cubicBezTo>
                <a:cubicBezTo>
                  <a:pt x="2337807" y="4904610"/>
                  <a:pt x="2333763" y="4910232"/>
                  <a:pt x="2329002" y="4915050"/>
                </a:cubicBezTo>
                <a:cubicBezTo>
                  <a:pt x="2324241" y="4919868"/>
                  <a:pt x="2318706" y="4923683"/>
                  <a:pt x="2312396" y="4926494"/>
                </a:cubicBezTo>
                <a:cubicBezTo>
                  <a:pt x="2306086" y="4929304"/>
                  <a:pt x="2298859" y="4930710"/>
                  <a:pt x="2290714" y="4930710"/>
                </a:cubicBezTo>
                <a:cubicBezTo>
                  <a:pt x="2281880" y="4930710"/>
                  <a:pt x="2273965" y="4929075"/>
                  <a:pt x="2266967" y="4925805"/>
                </a:cubicBezTo>
                <a:cubicBezTo>
                  <a:pt x="2259969" y="4922536"/>
                  <a:pt x="2253860" y="4918176"/>
                  <a:pt x="2248640" y="4912727"/>
                </a:cubicBezTo>
                <a:cubicBezTo>
                  <a:pt x="2243420" y="4907278"/>
                  <a:pt x="2238974" y="4900939"/>
                  <a:pt x="2235303" y="4893712"/>
                </a:cubicBezTo>
                <a:cubicBezTo>
                  <a:pt x="2231632" y="4886484"/>
                  <a:pt x="2228650" y="4878884"/>
                  <a:pt x="2226355" y="4870911"/>
                </a:cubicBezTo>
                <a:cubicBezTo>
                  <a:pt x="2224061" y="4862938"/>
                  <a:pt x="2222397" y="4854879"/>
                  <a:pt x="2221365" y="4846733"/>
                </a:cubicBezTo>
                <a:cubicBezTo>
                  <a:pt x="2220332" y="4838588"/>
                  <a:pt x="2219816" y="4830787"/>
                  <a:pt x="2219816" y="4823330"/>
                </a:cubicBezTo>
                <a:cubicBezTo>
                  <a:pt x="2219816" y="4815873"/>
                  <a:pt x="2220275" y="4808273"/>
                  <a:pt x="2221192" y="4800529"/>
                </a:cubicBezTo>
                <a:cubicBezTo>
                  <a:pt x="2222110" y="4792785"/>
                  <a:pt x="2223631" y="4785242"/>
                  <a:pt x="2225753" y="4777900"/>
                </a:cubicBezTo>
                <a:cubicBezTo>
                  <a:pt x="2227875" y="4770558"/>
                  <a:pt x="2230600" y="4763646"/>
                  <a:pt x="2233927" y="4757164"/>
                </a:cubicBezTo>
                <a:cubicBezTo>
                  <a:pt x="2237254" y="4750683"/>
                  <a:pt x="2241355" y="4744975"/>
                  <a:pt x="2246231" y="4740042"/>
                </a:cubicBezTo>
                <a:cubicBezTo>
                  <a:pt x="2251106" y="4735109"/>
                  <a:pt x="2256785" y="4731237"/>
                  <a:pt x="2263267" y="4728427"/>
                </a:cubicBezTo>
                <a:cubicBezTo>
                  <a:pt x="2269749" y="4725616"/>
                  <a:pt x="2277177" y="4724211"/>
                  <a:pt x="2285552" y="4724211"/>
                </a:cubicBezTo>
                <a:close/>
                <a:moveTo>
                  <a:pt x="9941451" y="4704077"/>
                </a:moveTo>
                <a:lnTo>
                  <a:pt x="9941451" y="4731266"/>
                </a:lnTo>
                <a:lnTo>
                  <a:pt x="9967952" y="4730233"/>
                </a:lnTo>
                <a:cubicBezTo>
                  <a:pt x="9967722" y="4731725"/>
                  <a:pt x="9967522" y="4733618"/>
                  <a:pt x="9967350" y="4735912"/>
                </a:cubicBezTo>
                <a:cubicBezTo>
                  <a:pt x="9967178" y="4738207"/>
                  <a:pt x="9967034" y="4740759"/>
                  <a:pt x="9966919" y="4743570"/>
                </a:cubicBezTo>
                <a:cubicBezTo>
                  <a:pt x="9966804" y="4746381"/>
                  <a:pt x="9966718" y="4749335"/>
                  <a:pt x="9966661" y="4752432"/>
                </a:cubicBezTo>
                <a:cubicBezTo>
                  <a:pt x="9966604" y="4755530"/>
                  <a:pt x="9966575" y="4758684"/>
                  <a:pt x="9966575" y="4761897"/>
                </a:cubicBezTo>
                <a:lnTo>
                  <a:pt x="9967436" y="4896981"/>
                </a:lnTo>
                <a:cubicBezTo>
                  <a:pt x="9967436" y="4904094"/>
                  <a:pt x="9966862" y="4909658"/>
                  <a:pt x="9965714" y="4913673"/>
                </a:cubicBezTo>
                <a:cubicBezTo>
                  <a:pt x="9964568" y="4917689"/>
                  <a:pt x="9962932" y="4920700"/>
                  <a:pt x="9960810" y="4922708"/>
                </a:cubicBezTo>
                <a:cubicBezTo>
                  <a:pt x="9958688" y="4924715"/>
                  <a:pt x="9956049" y="4925977"/>
                  <a:pt x="9952894" y="4926494"/>
                </a:cubicBezTo>
                <a:cubicBezTo>
                  <a:pt x="9949740" y="4927010"/>
                  <a:pt x="9946212" y="4927383"/>
                  <a:pt x="9942312" y="4927612"/>
                </a:cubicBezTo>
                <a:lnTo>
                  <a:pt x="9942312" y="4950843"/>
                </a:lnTo>
                <a:lnTo>
                  <a:pt x="10022674" y="4950843"/>
                </a:lnTo>
                <a:lnTo>
                  <a:pt x="10022674" y="4923654"/>
                </a:lnTo>
                <a:lnTo>
                  <a:pt x="9996173" y="4924687"/>
                </a:lnTo>
                <a:cubicBezTo>
                  <a:pt x="9996403" y="4923195"/>
                  <a:pt x="9996603" y="4921302"/>
                  <a:pt x="9996775" y="4919008"/>
                </a:cubicBezTo>
                <a:cubicBezTo>
                  <a:pt x="9996948" y="4916714"/>
                  <a:pt x="9997091" y="4914161"/>
                  <a:pt x="9997206" y="4911350"/>
                </a:cubicBezTo>
                <a:cubicBezTo>
                  <a:pt x="9997320" y="4908540"/>
                  <a:pt x="9997406" y="4905586"/>
                  <a:pt x="9997464" y="4902488"/>
                </a:cubicBezTo>
                <a:cubicBezTo>
                  <a:pt x="9997521" y="4899391"/>
                  <a:pt x="9997550" y="4896236"/>
                  <a:pt x="9997550" y="4893024"/>
                </a:cubicBezTo>
                <a:lnTo>
                  <a:pt x="9997034" y="4783923"/>
                </a:lnTo>
                <a:lnTo>
                  <a:pt x="9997378" y="4783923"/>
                </a:lnTo>
                <a:cubicBezTo>
                  <a:pt x="10004261" y="4793789"/>
                  <a:pt x="10010685" y="4802565"/>
                  <a:pt x="10016651" y="4810252"/>
                </a:cubicBezTo>
                <a:lnTo>
                  <a:pt x="10129365" y="4954285"/>
                </a:lnTo>
                <a:lnTo>
                  <a:pt x="10159307" y="4954285"/>
                </a:lnTo>
                <a:lnTo>
                  <a:pt x="10159307" y="4757939"/>
                </a:lnTo>
                <a:cubicBezTo>
                  <a:pt x="10159307" y="4750826"/>
                  <a:pt x="10159881" y="4745262"/>
                  <a:pt x="10161028" y="4741247"/>
                </a:cubicBezTo>
                <a:cubicBezTo>
                  <a:pt x="10162175" y="4737231"/>
                  <a:pt x="10163810" y="4734249"/>
                  <a:pt x="10165933" y="4732298"/>
                </a:cubicBezTo>
                <a:cubicBezTo>
                  <a:pt x="10168055" y="4730348"/>
                  <a:pt x="10170665" y="4729086"/>
                  <a:pt x="10173762" y="4728513"/>
                </a:cubicBezTo>
                <a:cubicBezTo>
                  <a:pt x="10176860" y="4727939"/>
                  <a:pt x="10180416" y="4727537"/>
                  <a:pt x="10184431" y="4727308"/>
                </a:cubicBezTo>
                <a:lnTo>
                  <a:pt x="10184431" y="4704077"/>
                </a:lnTo>
                <a:lnTo>
                  <a:pt x="10104241" y="4704077"/>
                </a:lnTo>
                <a:lnTo>
                  <a:pt x="10104241" y="4731266"/>
                </a:lnTo>
                <a:lnTo>
                  <a:pt x="10130742" y="4730233"/>
                </a:lnTo>
                <a:cubicBezTo>
                  <a:pt x="10130512" y="4731725"/>
                  <a:pt x="10130312" y="4733618"/>
                  <a:pt x="10130139" y="4735912"/>
                </a:cubicBezTo>
                <a:cubicBezTo>
                  <a:pt x="10129967" y="4738207"/>
                  <a:pt x="10129824" y="4740759"/>
                  <a:pt x="10129709" y="4743570"/>
                </a:cubicBezTo>
                <a:cubicBezTo>
                  <a:pt x="10129595" y="4746381"/>
                  <a:pt x="10129508" y="4749335"/>
                  <a:pt x="10129451" y="4752432"/>
                </a:cubicBezTo>
                <a:cubicBezTo>
                  <a:pt x="10129394" y="4755530"/>
                  <a:pt x="10129365" y="4758684"/>
                  <a:pt x="10129365" y="4761897"/>
                </a:cubicBezTo>
                <a:lnTo>
                  <a:pt x="10129365" y="4873750"/>
                </a:lnTo>
                <a:lnTo>
                  <a:pt x="10129021" y="4873750"/>
                </a:lnTo>
                <a:cubicBezTo>
                  <a:pt x="10126268" y="4869735"/>
                  <a:pt x="10122969" y="4865003"/>
                  <a:pt x="10119126" y="4859553"/>
                </a:cubicBezTo>
                <a:cubicBezTo>
                  <a:pt x="10115283" y="4854104"/>
                  <a:pt x="10110378" y="4847594"/>
                  <a:pt x="10104413" y="4840022"/>
                </a:cubicBezTo>
                <a:lnTo>
                  <a:pt x="9996689" y="4704077"/>
                </a:lnTo>
                <a:close/>
                <a:moveTo>
                  <a:pt x="9065667" y="4704077"/>
                </a:moveTo>
                <a:lnTo>
                  <a:pt x="9065667" y="4731266"/>
                </a:lnTo>
                <a:lnTo>
                  <a:pt x="9092168" y="4730233"/>
                </a:lnTo>
                <a:cubicBezTo>
                  <a:pt x="9091938" y="4731725"/>
                  <a:pt x="9091738" y="4733618"/>
                  <a:pt x="9091566" y="4735912"/>
                </a:cubicBezTo>
                <a:cubicBezTo>
                  <a:pt x="9091394" y="4738207"/>
                  <a:pt x="9091250" y="4740759"/>
                  <a:pt x="9091136" y="4743570"/>
                </a:cubicBezTo>
                <a:cubicBezTo>
                  <a:pt x="9091021" y="4746381"/>
                  <a:pt x="9090934" y="4749335"/>
                  <a:pt x="9090878" y="4752432"/>
                </a:cubicBezTo>
                <a:cubicBezTo>
                  <a:pt x="9090820" y="4755530"/>
                  <a:pt x="9090791" y="4758684"/>
                  <a:pt x="9090791" y="4761897"/>
                </a:cubicBezTo>
                <a:lnTo>
                  <a:pt x="9090791" y="4896981"/>
                </a:lnTo>
                <a:cubicBezTo>
                  <a:pt x="9090791" y="4904094"/>
                  <a:pt x="9090218" y="4909658"/>
                  <a:pt x="9089070" y="4913673"/>
                </a:cubicBezTo>
                <a:cubicBezTo>
                  <a:pt x="9087924" y="4917689"/>
                  <a:pt x="9086288" y="4920700"/>
                  <a:pt x="9084166" y="4922708"/>
                </a:cubicBezTo>
                <a:cubicBezTo>
                  <a:pt x="9082044" y="4924715"/>
                  <a:pt x="9079404" y="4925977"/>
                  <a:pt x="9076250" y="4926494"/>
                </a:cubicBezTo>
                <a:cubicBezTo>
                  <a:pt x="9073095" y="4927010"/>
                  <a:pt x="9069568" y="4927383"/>
                  <a:pt x="9065667" y="4927612"/>
                </a:cubicBezTo>
                <a:lnTo>
                  <a:pt x="9065667" y="4950843"/>
                </a:lnTo>
                <a:lnTo>
                  <a:pt x="9166852" y="4950843"/>
                </a:lnTo>
                <a:lnTo>
                  <a:pt x="9166852" y="4923654"/>
                </a:lnTo>
                <a:lnTo>
                  <a:pt x="9140351" y="4924687"/>
                </a:lnTo>
                <a:cubicBezTo>
                  <a:pt x="9140580" y="4923195"/>
                  <a:pt x="9140781" y="4921302"/>
                  <a:pt x="9140954" y="4919008"/>
                </a:cubicBezTo>
                <a:cubicBezTo>
                  <a:pt x="9141126" y="4916714"/>
                  <a:pt x="9141268" y="4914161"/>
                  <a:pt x="9141384" y="4911350"/>
                </a:cubicBezTo>
                <a:cubicBezTo>
                  <a:pt x="9141498" y="4908540"/>
                  <a:pt x="9141584" y="4905586"/>
                  <a:pt x="9141642" y="4902488"/>
                </a:cubicBezTo>
                <a:cubicBezTo>
                  <a:pt x="9141699" y="4899391"/>
                  <a:pt x="9141728" y="4896236"/>
                  <a:pt x="9141728" y="4893024"/>
                </a:cubicBezTo>
                <a:lnTo>
                  <a:pt x="9141728" y="4757939"/>
                </a:lnTo>
                <a:cubicBezTo>
                  <a:pt x="9141728" y="4750826"/>
                  <a:pt x="9142301" y="4745262"/>
                  <a:pt x="9143448" y="4741247"/>
                </a:cubicBezTo>
                <a:cubicBezTo>
                  <a:pt x="9144596" y="4737231"/>
                  <a:pt x="9146230" y="4734249"/>
                  <a:pt x="9148353" y="4732298"/>
                </a:cubicBezTo>
                <a:cubicBezTo>
                  <a:pt x="9150476" y="4730348"/>
                  <a:pt x="9153085" y="4729086"/>
                  <a:pt x="9156182" y="4728513"/>
                </a:cubicBezTo>
                <a:cubicBezTo>
                  <a:pt x="9159280" y="4727939"/>
                  <a:pt x="9162836" y="4727537"/>
                  <a:pt x="9166852" y="4727308"/>
                </a:cubicBezTo>
                <a:lnTo>
                  <a:pt x="9166852" y="4704077"/>
                </a:lnTo>
                <a:close/>
                <a:moveTo>
                  <a:pt x="8579436" y="4704077"/>
                </a:moveTo>
                <a:lnTo>
                  <a:pt x="8577372" y="4783923"/>
                </a:lnTo>
                <a:lnTo>
                  <a:pt x="8600602" y="4783923"/>
                </a:lnTo>
                <a:cubicBezTo>
                  <a:pt x="8600718" y="4764879"/>
                  <a:pt x="8604646" y="4750826"/>
                  <a:pt x="8612390" y="4741763"/>
                </a:cubicBezTo>
                <a:cubicBezTo>
                  <a:pt x="8620134" y="4732700"/>
                  <a:pt x="8630717" y="4728168"/>
                  <a:pt x="8644140" y="4728168"/>
                </a:cubicBezTo>
                <a:lnTo>
                  <a:pt x="8660488" y="4728168"/>
                </a:lnTo>
                <a:lnTo>
                  <a:pt x="8660488" y="4896981"/>
                </a:lnTo>
                <a:cubicBezTo>
                  <a:pt x="8660488" y="4904094"/>
                  <a:pt x="8659914" y="4909658"/>
                  <a:pt x="8658766" y="4913673"/>
                </a:cubicBezTo>
                <a:cubicBezTo>
                  <a:pt x="8657619" y="4917689"/>
                  <a:pt x="8655984" y="4920671"/>
                  <a:pt x="8653862" y="4922622"/>
                </a:cubicBezTo>
                <a:cubicBezTo>
                  <a:pt x="8651740" y="4924572"/>
                  <a:pt x="8649101" y="4925863"/>
                  <a:pt x="8645946" y="4926494"/>
                </a:cubicBezTo>
                <a:cubicBezTo>
                  <a:pt x="8642792" y="4927125"/>
                  <a:pt x="8639264" y="4927497"/>
                  <a:pt x="8635363" y="4927612"/>
                </a:cubicBezTo>
                <a:lnTo>
                  <a:pt x="8635363" y="4950843"/>
                </a:lnTo>
                <a:lnTo>
                  <a:pt x="8738268" y="4950843"/>
                </a:lnTo>
                <a:lnTo>
                  <a:pt x="8738268" y="4923654"/>
                </a:lnTo>
                <a:lnTo>
                  <a:pt x="8710047" y="4924687"/>
                </a:lnTo>
                <a:cubicBezTo>
                  <a:pt x="8710276" y="4923195"/>
                  <a:pt x="8710477" y="4921302"/>
                  <a:pt x="8710650" y="4919008"/>
                </a:cubicBezTo>
                <a:cubicBezTo>
                  <a:pt x="8710822" y="4916714"/>
                  <a:pt x="8710964" y="4914161"/>
                  <a:pt x="8711080" y="4911350"/>
                </a:cubicBezTo>
                <a:cubicBezTo>
                  <a:pt x="8711194" y="4908540"/>
                  <a:pt x="8711280" y="4905586"/>
                  <a:pt x="8711338" y="4902488"/>
                </a:cubicBezTo>
                <a:cubicBezTo>
                  <a:pt x="8711394" y="4899391"/>
                  <a:pt x="8711424" y="4896236"/>
                  <a:pt x="8711424" y="4893024"/>
                </a:cubicBezTo>
                <a:lnTo>
                  <a:pt x="8711424" y="4727824"/>
                </a:lnTo>
                <a:lnTo>
                  <a:pt x="8728288" y="4727652"/>
                </a:lnTo>
                <a:cubicBezTo>
                  <a:pt x="8741940" y="4727537"/>
                  <a:pt x="8752608" y="4732212"/>
                  <a:pt x="8760295" y="4741677"/>
                </a:cubicBezTo>
                <a:cubicBezTo>
                  <a:pt x="8767982" y="4751141"/>
                  <a:pt x="8771824" y="4765224"/>
                  <a:pt x="8771824" y="4783923"/>
                </a:cubicBezTo>
                <a:lnTo>
                  <a:pt x="8795056" y="4783923"/>
                </a:lnTo>
                <a:lnTo>
                  <a:pt x="8792991" y="4704077"/>
                </a:lnTo>
                <a:close/>
                <a:moveTo>
                  <a:pt x="7674562" y="4704077"/>
                </a:moveTo>
                <a:lnTo>
                  <a:pt x="7672497" y="4783923"/>
                </a:lnTo>
                <a:lnTo>
                  <a:pt x="7695728" y="4783923"/>
                </a:lnTo>
                <a:cubicBezTo>
                  <a:pt x="7695843" y="4764879"/>
                  <a:pt x="7699772" y="4750826"/>
                  <a:pt x="7707515" y="4741763"/>
                </a:cubicBezTo>
                <a:cubicBezTo>
                  <a:pt x="7715259" y="4732700"/>
                  <a:pt x="7725842" y="4728168"/>
                  <a:pt x="7739265" y="4728168"/>
                </a:cubicBezTo>
                <a:lnTo>
                  <a:pt x="7755613" y="4728168"/>
                </a:lnTo>
                <a:lnTo>
                  <a:pt x="7755613" y="4896981"/>
                </a:lnTo>
                <a:cubicBezTo>
                  <a:pt x="7755613" y="4904094"/>
                  <a:pt x="7755039" y="4909658"/>
                  <a:pt x="7753892" y="4913673"/>
                </a:cubicBezTo>
                <a:cubicBezTo>
                  <a:pt x="7752744" y="4917689"/>
                  <a:pt x="7751109" y="4920671"/>
                  <a:pt x="7748987" y="4922622"/>
                </a:cubicBezTo>
                <a:cubicBezTo>
                  <a:pt x="7746865" y="4924572"/>
                  <a:pt x="7744226" y="4925863"/>
                  <a:pt x="7741072" y="4926494"/>
                </a:cubicBezTo>
                <a:cubicBezTo>
                  <a:pt x="7737917" y="4927125"/>
                  <a:pt x="7734389" y="4927497"/>
                  <a:pt x="7730488" y="4927612"/>
                </a:cubicBezTo>
                <a:lnTo>
                  <a:pt x="7730488" y="4950843"/>
                </a:lnTo>
                <a:lnTo>
                  <a:pt x="7833394" y="4950843"/>
                </a:lnTo>
                <a:lnTo>
                  <a:pt x="7833394" y="4923654"/>
                </a:lnTo>
                <a:lnTo>
                  <a:pt x="7805172" y="4924687"/>
                </a:lnTo>
                <a:cubicBezTo>
                  <a:pt x="7805401" y="4923195"/>
                  <a:pt x="7805602" y="4921302"/>
                  <a:pt x="7805775" y="4919008"/>
                </a:cubicBezTo>
                <a:cubicBezTo>
                  <a:pt x="7805947" y="4916714"/>
                  <a:pt x="7806090" y="4914161"/>
                  <a:pt x="7806205" y="4911350"/>
                </a:cubicBezTo>
                <a:cubicBezTo>
                  <a:pt x="7806320" y="4908540"/>
                  <a:pt x="7806406" y="4905586"/>
                  <a:pt x="7806463" y="4902488"/>
                </a:cubicBezTo>
                <a:cubicBezTo>
                  <a:pt x="7806520" y="4899391"/>
                  <a:pt x="7806549" y="4896236"/>
                  <a:pt x="7806549" y="4893024"/>
                </a:cubicBezTo>
                <a:lnTo>
                  <a:pt x="7806549" y="4727824"/>
                </a:lnTo>
                <a:lnTo>
                  <a:pt x="7823413" y="4727652"/>
                </a:lnTo>
                <a:cubicBezTo>
                  <a:pt x="7837065" y="4727537"/>
                  <a:pt x="7847734" y="4732212"/>
                  <a:pt x="7855420" y="4741677"/>
                </a:cubicBezTo>
                <a:cubicBezTo>
                  <a:pt x="7863107" y="4751141"/>
                  <a:pt x="7866950" y="4765224"/>
                  <a:pt x="7866950" y="4783923"/>
                </a:cubicBezTo>
                <a:lnTo>
                  <a:pt x="7890181" y="4783923"/>
                </a:lnTo>
                <a:lnTo>
                  <a:pt x="7888116" y="4704077"/>
                </a:lnTo>
                <a:close/>
                <a:moveTo>
                  <a:pt x="7169676" y="4704077"/>
                </a:moveTo>
                <a:lnTo>
                  <a:pt x="7169676" y="4731266"/>
                </a:lnTo>
                <a:lnTo>
                  <a:pt x="7196177" y="4730233"/>
                </a:lnTo>
                <a:cubicBezTo>
                  <a:pt x="7195947" y="4731725"/>
                  <a:pt x="7195747" y="4733618"/>
                  <a:pt x="7195575" y="4735912"/>
                </a:cubicBezTo>
                <a:cubicBezTo>
                  <a:pt x="7195403" y="4738207"/>
                  <a:pt x="7195259" y="4740759"/>
                  <a:pt x="7195144" y="4743570"/>
                </a:cubicBezTo>
                <a:cubicBezTo>
                  <a:pt x="7195030" y="4746381"/>
                  <a:pt x="7194944" y="4749335"/>
                  <a:pt x="7194886" y="4752432"/>
                </a:cubicBezTo>
                <a:cubicBezTo>
                  <a:pt x="7194829" y="4755530"/>
                  <a:pt x="7194800" y="4758684"/>
                  <a:pt x="7194800" y="4761897"/>
                </a:cubicBezTo>
                <a:lnTo>
                  <a:pt x="7195661" y="4896981"/>
                </a:lnTo>
                <a:cubicBezTo>
                  <a:pt x="7195661" y="4904094"/>
                  <a:pt x="7195087" y="4909658"/>
                  <a:pt x="7193940" y="4913673"/>
                </a:cubicBezTo>
                <a:cubicBezTo>
                  <a:pt x="7192793" y="4917689"/>
                  <a:pt x="7191158" y="4920700"/>
                  <a:pt x="7189035" y="4922708"/>
                </a:cubicBezTo>
                <a:cubicBezTo>
                  <a:pt x="7186913" y="4924715"/>
                  <a:pt x="7184275" y="4925977"/>
                  <a:pt x="7181120" y="4926494"/>
                </a:cubicBezTo>
                <a:cubicBezTo>
                  <a:pt x="7177965" y="4927010"/>
                  <a:pt x="7174437" y="4927383"/>
                  <a:pt x="7170537" y="4927612"/>
                </a:cubicBezTo>
                <a:lnTo>
                  <a:pt x="7170537" y="4950843"/>
                </a:lnTo>
                <a:lnTo>
                  <a:pt x="7250899" y="4950843"/>
                </a:lnTo>
                <a:lnTo>
                  <a:pt x="7250899" y="4923654"/>
                </a:lnTo>
                <a:lnTo>
                  <a:pt x="7224398" y="4924687"/>
                </a:lnTo>
                <a:cubicBezTo>
                  <a:pt x="7224628" y="4923195"/>
                  <a:pt x="7224829" y="4921302"/>
                  <a:pt x="7225001" y="4919008"/>
                </a:cubicBezTo>
                <a:cubicBezTo>
                  <a:pt x="7225173" y="4916714"/>
                  <a:pt x="7225316" y="4914161"/>
                  <a:pt x="7225431" y="4911350"/>
                </a:cubicBezTo>
                <a:cubicBezTo>
                  <a:pt x="7225545" y="4908540"/>
                  <a:pt x="7225631" y="4905586"/>
                  <a:pt x="7225689" y="4902488"/>
                </a:cubicBezTo>
                <a:cubicBezTo>
                  <a:pt x="7225747" y="4899391"/>
                  <a:pt x="7225775" y="4896236"/>
                  <a:pt x="7225775" y="4893024"/>
                </a:cubicBezTo>
                <a:lnTo>
                  <a:pt x="7225259" y="4783923"/>
                </a:lnTo>
                <a:lnTo>
                  <a:pt x="7225603" y="4783923"/>
                </a:lnTo>
                <a:cubicBezTo>
                  <a:pt x="7232486" y="4793789"/>
                  <a:pt x="7238911" y="4802565"/>
                  <a:pt x="7244876" y="4810252"/>
                </a:cubicBezTo>
                <a:lnTo>
                  <a:pt x="7357590" y="4954285"/>
                </a:lnTo>
                <a:lnTo>
                  <a:pt x="7387533" y="4954285"/>
                </a:lnTo>
                <a:lnTo>
                  <a:pt x="7387533" y="4757939"/>
                </a:lnTo>
                <a:cubicBezTo>
                  <a:pt x="7387533" y="4750826"/>
                  <a:pt x="7388106" y="4745262"/>
                  <a:pt x="7389253" y="4741247"/>
                </a:cubicBezTo>
                <a:cubicBezTo>
                  <a:pt x="7390401" y="4737231"/>
                  <a:pt x="7392036" y="4734249"/>
                  <a:pt x="7394158" y="4732298"/>
                </a:cubicBezTo>
                <a:cubicBezTo>
                  <a:pt x="7396280" y="4730348"/>
                  <a:pt x="7398890" y="4729086"/>
                  <a:pt x="7401988" y="4728513"/>
                </a:cubicBezTo>
                <a:cubicBezTo>
                  <a:pt x="7405085" y="4727939"/>
                  <a:pt x="7408642" y="4727537"/>
                  <a:pt x="7412657" y="4727308"/>
                </a:cubicBezTo>
                <a:lnTo>
                  <a:pt x="7412657" y="4704077"/>
                </a:lnTo>
                <a:lnTo>
                  <a:pt x="7332466" y="4704077"/>
                </a:lnTo>
                <a:lnTo>
                  <a:pt x="7332466" y="4731266"/>
                </a:lnTo>
                <a:lnTo>
                  <a:pt x="7358967" y="4730233"/>
                </a:lnTo>
                <a:cubicBezTo>
                  <a:pt x="7358738" y="4731725"/>
                  <a:pt x="7358537" y="4733618"/>
                  <a:pt x="7358365" y="4735912"/>
                </a:cubicBezTo>
                <a:cubicBezTo>
                  <a:pt x="7358193" y="4738207"/>
                  <a:pt x="7358050" y="4740759"/>
                  <a:pt x="7357934" y="4743570"/>
                </a:cubicBezTo>
                <a:cubicBezTo>
                  <a:pt x="7357819" y="4746381"/>
                  <a:pt x="7357733" y="4749335"/>
                  <a:pt x="7357676" y="4752432"/>
                </a:cubicBezTo>
                <a:cubicBezTo>
                  <a:pt x="7357619" y="4755530"/>
                  <a:pt x="7357590" y="4758684"/>
                  <a:pt x="7357590" y="4761897"/>
                </a:cubicBezTo>
                <a:lnTo>
                  <a:pt x="7357590" y="4873750"/>
                </a:lnTo>
                <a:lnTo>
                  <a:pt x="7357246" y="4873750"/>
                </a:lnTo>
                <a:cubicBezTo>
                  <a:pt x="7354493" y="4869735"/>
                  <a:pt x="7351194" y="4865003"/>
                  <a:pt x="7347351" y="4859553"/>
                </a:cubicBezTo>
                <a:cubicBezTo>
                  <a:pt x="7343509" y="4854104"/>
                  <a:pt x="7338604" y="4847594"/>
                  <a:pt x="7332638" y="4840022"/>
                </a:cubicBezTo>
                <a:lnTo>
                  <a:pt x="7224915" y="4704077"/>
                </a:lnTo>
                <a:close/>
                <a:moveTo>
                  <a:pt x="6712992" y="4704077"/>
                </a:moveTo>
                <a:lnTo>
                  <a:pt x="6712992" y="4731266"/>
                </a:lnTo>
                <a:lnTo>
                  <a:pt x="6739493" y="4730233"/>
                </a:lnTo>
                <a:cubicBezTo>
                  <a:pt x="6739264" y="4731727"/>
                  <a:pt x="6739063" y="4733621"/>
                  <a:pt x="6738891" y="4735918"/>
                </a:cubicBezTo>
                <a:cubicBezTo>
                  <a:pt x="6738719" y="4738214"/>
                  <a:pt x="6738575" y="4740769"/>
                  <a:pt x="6738461" y="4743582"/>
                </a:cubicBezTo>
                <a:cubicBezTo>
                  <a:pt x="6738346" y="4746395"/>
                  <a:pt x="6738260" y="4749352"/>
                  <a:pt x="6738203" y="4752452"/>
                </a:cubicBezTo>
                <a:cubicBezTo>
                  <a:pt x="6738145" y="4755552"/>
                  <a:pt x="6738116" y="4758710"/>
                  <a:pt x="6738116" y="4761924"/>
                </a:cubicBezTo>
                <a:lnTo>
                  <a:pt x="6738116" y="4897127"/>
                </a:lnTo>
                <a:cubicBezTo>
                  <a:pt x="6738116" y="4904247"/>
                  <a:pt x="6737543" y="4909815"/>
                  <a:pt x="6736396" y="4913833"/>
                </a:cubicBezTo>
                <a:cubicBezTo>
                  <a:pt x="6735249" y="4917851"/>
                  <a:pt x="6733614" y="4920836"/>
                  <a:pt x="6731491" y="4922788"/>
                </a:cubicBezTo>
                <a:cubicBezTo>
                  <a:pt x="6729369" y="4924740"/>
                  <a:pt x="6726731" y="4926004"/>
                  <a:pt x="6723576" y="4926578"/>
                </a:cubicBezTo>
                <a:cubicBezTo>
                  <a:pt x="6720420" y="4927153"/>
                  <a:pt x="6716893" y="4927555"/>
                  <a:pt x="6712992" y="4927784"/>
                </a:cubicBezTo>
                <a:lnTo>
                  <a:pt x="6712992" y="4950843"/>
                </a:lnTo>
                <a:lnTo>
                  <a:pt x="6899014" y="4950843"/>
                </a:lnTo>
                <a:lnTo>
                  <a:pt x="6901079" y="4873234"/>
                </a:lnTo>
                <a:lnTo>
                  <a:pt x="6877847" y="4873234"/>
                </a:lnTo>
                <a:cubicBezTo>
                  <a:pt x="6877847" y="4882788"/>
                  <a:pt x="6876585" y="4890817"/>
                  <a:pt x="6874062" y="4897320"/>
                </a:cubicBezTo>
                <a:cubicBezTo>
                  <a:pt x="6871538" y="4903823"/>
                  <a:pt x="6868268" y="4909061"/>
                  <a:pt x="6864253" y="4913032"/>
                </a:cubicBezTo>
                <a:cubicBezTo>
                  <a:pt x="6860238" y="4917003"/>
                  <a:pt x="6855649" y="4919853"/>
                  <a:pt x="6850486" y="4921580"/>
                </a:cubicBezTo>
                <a:cubicBezTo>
                  <a:pt x="6845324" y="4923307"/>
                  <a:pt x="6840161" y="4924170"/>
                  <a:pt x="6834999" y="4924170"/>
                </a:cubicBezTo>
                <a:lnTo>
                  <a:pt x="6787676" y="4924343"/>
                </a:lnTo>
                <a:cubicBezTo>
                  <a:pt x="6787906" y="4922848"/>
                  <a:pt x="6788106" y="4920980"/>
                  <a:pt x="6788279" y="4918739"/>
                </a:cubicBezTo>
                <a:cubicBezTo>
                  <a:pt x="6788451" y="4916498"/>
                  <a:pt x="6788594" y="4913999"/>
                  <a:pt x="6788709" y="4911240"/>
                </a:cubicBezTo>
                <a:cubicBezTo>
                  <a:pt x="6788823" y="4908481"/>
                  <a:pt x="6788909" y="4905579"/>
                  <a:pt x="6788967" y="4902532"/>
                </a:cubicBezTo>
                <a:cubicBezTo>
                  <a:pt x="6789024" y="4899486"/>
                  <a:pt x="6789053" y="4896354"/>
                  <a:pt x="6789053" y="4893136"/>
                </a:cubicBezTo>
                <a:lnTo>
                  <a:pt x="6789053" y="4835204"/>
                </a:lnTo>
                <a:lnTo>
                  <a:pt x="6798345" y="4835032"/>
                </a:lnTo>
                <a:cubicBezTo>
                  <a:pt x="6803164" y="4834917"/>
                  <a:pt x="6807666" y="4835060"/>
                  <a:pt x="6811854" y="4835462"/>
                </a:cubicBezTo>
                <a:cubicBezTo>
                  <a:pt x="6816041" y="4835863"/>
                  <a:pt x="6819684" y="4837097"/>
                  <a:pt x="6822781" y="4839162"/>
                </a:cubicBezTo>
                <a:cubicBezTo>
                  <a:pt x="6825879" y="4841227"/>
                  <a:pt x="6828345" y="4844382"/>
                  <a:pt x="6830181" y="4848626"/>
                </a:cubicBezTo>
                <a:cubicBezTo>
                  <a:pt x="6832016" y="4852871"/>
                  <a:pt x="6832934" y="4858664"/>
                  <a:pt x="6832934" y="4866007"/>
                </a:cubicBezTo>
                <a:lnTo>
                  <a:pt x="6856165" y="4866007"/>
                </a:lnTo>
                <a:lnTo>
                  <a:pt x="6856165" y="4780309"/>
                </a:lnTo>
                <a:lnTo>
                  <a:pt x="6828976" y="4780309"/>
                </a:lnTo>
                <a:lnTo>
                  <a:pt x="6830525" y="4810768"/>
                </a:lnTo>
                <a:lnTo>
                  <a:pt x="6789053" y="4810768"/>
                </a:lnTo>
                <a:lnTo>
                  <a:pt x="6789053" y="4757939"/>
                </a:lnTo>
                <a:cubicBezTo>
                  <a:pt x="6789053" y="4751055"/>
                  <a:pt x="6789598" y="4745606"/>
                  <a:pt x="6790688" y="4741591"/>
                </a:cubicBezTo>
                <a:cubicBezTo>
                  <a:pt x="6791778" y="4737576"/>
                  <a:pt x="6793326" y="4734536"/>
                  <a:pt x="6795334" y="4732471"/>
                </a:cubicBezTo>
                <a:cubicBezTo>
                  <a:pt x="6797341" y="4730406"/>
                  <a:pt x="6799808" y="4729058"/>
                  <a:pt x="6802733" y="4728427"/>
                </a:cubicBezTo>
                <a:cubicBezTo>
                  <a:pt x="6805659" y="4727796"/>
                  <a:pt x="6808957" y="4727423"/>
                  <a:pt x="6812628" y="4727308"/>
                </a:cubicBezTo>
                <a:lnTo>
                  <a:pt x="6825362" y="4726964"/>
                </a:lnTo>
                <a:cubicBezTo>
                  <a:pt x="6830181" y="4726849"/>
                  <a:pt x="6835113" y="4727365"/>
                  <a:pt x="6840161" y="4728513"/>
                </a:cubicBezTo>
                <a:cubicBezTo>
                  <a:pt x="6845209" y="4729660"/>
                  <a:pt x="6849798" y="4731897"/>
                  <a:pt x="6853928" y="4735224"/>
                </a:cubicBezTo>
                <a:cubicBezTo>
                  <a:pt x="6858058" y="4738551"/>
                  <a:pt x="6861471" y="4743197"/>
                  <a:pt x="6864167" y="4749163"/>
                </a:cubicBezTo>
                <a:cubicBezTo>
                  <a:pt x="6866863" y="4755128"/>
                  <a:pt x="6868211" y="4762872"/>
                  <a:pt x="6868211" y="4772394"/>
                </a:cubicBezTo>
                <a:lnTo>
                  <a:pt x="6891442" y="4772394"/>
                </a:lnTo>
                <a:lnTo>
                  <a:pt x="6889377" y="4704077"/>
                </a:lnTo>
                <a:close/>
                <a:moveTo>
                  <a:pt x="5808118" y="4704077"/>
                </a:moveTo>
                <a:lnTo>
                  <a:pt x="5808118" y="4731266"/>
                </a:lnTo>
                <a:lnTo>
                  <a:pt x="5834619" y="4730233"/>
                </a:lnTo>
                <a:cubicBezTo>
                  <a:pt x="5834389" y="4731727"/>
                  <a:pt x="5834189" y="4733621"/>
                  <a:pt x="5834016" y="4735918"/>
                </a:cubicBezTo>
                <a:cubicBezTo>
                  <a:pt x="5833844" y="4738214"/>
                  <a:pt x="5833701" y="4740769"/>
                  <a:pt x="5833586" y="4743582"/>
                </a:cubicBezTo>
                <a:cubicBezTo>
                  <a:pt x="5833471" y="4746395"/>
                  <a:pt x="5833385" y="4749352"/>
                  <a:pt x="5833328" y="4752452"/>
                </a:cubicBezTo>
                <a:cubicBezTo>
                  <a:pt x="5833271" y="4755552"/>
                  <a:pt x="5833242" y="4758710"/>
                  <a:pt x="5833242" y="4761924"/>
                </a:cubicBezTo>
                <a:lnTo>
                  <a:pt x="5833242" y="4897127"/>
                </a:lnTo>
                <a:cubicBezTo>
                  <a:pt x="5833242" y="4904247"/>
                  <a:pt x="5832668" y="4909815"/>
                  <a:pt x="5831521" y="4913833"/>
                </a:cubicBezTo>
                <a:cubicBezTo>
                  <a:pt x="5830374" y="4917851"/>
                  <a:pt x="5828739" y="4920836"/>
                  <a:pt x="5826617" y="4922788"/>
                </a:cubicBezTo>
                <a:cubicBezTo>
                  <a:pt x="5824495" y="4924740"/>
                  <a:pt x="5821856" y="4926004"/>
                  <a:pt x="5818701" y="4926578"/>
                </a:cubicBezTo>
                <a:cubicBezTo>
                  <a:pt x="5815546" y="4927153"/>
                  <a:pt x="5812019" y="4927555"/>
                  <a:pt x="5808118" y="4927784"/>
                </a:cubicBezTo>
                <a:lnTo>
                  <a:pt x="5808118" y="4950843"/>
                </a:lnTo>
                <a:lnTo>
                  <a:pt x="5994139" y="4950843"/>
                </a:lnTo>
                <a:lnTo>
                  <a:pt x="5996204" y="4873234"/>
                </a:lnTo>
                <a:lnTo>
                  <a:pt x="5972973" y="4873234"/>
                </a:lnTo>
                <a:cubicBezTo>
                  <a:pt x="5972973" y="4882788"/>
                  <a:pt x="5971711" y="4890817"/>
                  <a:pt x="5969187" y="4897320"/>
                </a:cubicBezTo>
                <a:cubicBezTo>
                  <a:pt x="5966663" y="4903823"/>
                  <a:pt x="5963394" y="4909061"/>
                  <a:pt x="5959379" y="4913032"/>
                </a:cubicBezTo>
                <a:cubicBezTo>
                  <a:pt x="5955363" y="4917003"/>
                  <a:pt x="5950774" y="4919853"/>
                  <a:pt x="5945612" y="4921580"/>
                </a:cubicBezTo>
                <a:cubicBezTo>
                  <a:pt x="5940449" y="4923307"/>
                  <a:pt x="5935287" y="4924170"/>
                  <a:pt x="5930124" y="4924170"/>
                </a:cubicBezTo>
                <a:lnTo>
                  <a:pt x="5882802" y="4924343"/>
                </a:lnTo>
                <a:cubicBezTo>
                  <a:pt x="5883031" y="4922848"/>
                  <a:pt x="5883232" y="4920980"/>
                  <a:pt x="5883404" y="4918739"/>
                </a:cubicBezTo>
                <a:cubicBezTo>
                  <a:pt x="5883576" y="4916498"/>
                  <a:pt x="5883720" y="4913999"/>
                  <a:pt x="5883834" y="4911240"/>
                </a:cubicBezTo>
                <a:cubicBezTo>
                  <a:pt x="5883949" y="4908481"/>
                  <a:pt x="5884035" y="4905579"/>
                  <a:pt x="5884092" y="4902532"/>
                </a:cubicBezTo>
                <a:cubicBezTo>
                  <a:pt x="5884149" y="4899486"/>
                  <a:pt x="5884179" y="4896354"/>
                  <a:pt x="5884179" y="4893136"/>
                </a:cubicBezTo>
                <a:lnTo>
                  <a:pt x="5884179" y="4835204"/>
                </a:lnTo>
                <a:lnTo>
                  <a:pt x="5893471" y="4835032"/>
                </a:lnTo>
                <a:cubicBezTo>
                  <a:pt x="5898289" y="4834917"/>
                  <a:pt x="5902792" y="4835060"/>
                  <a:pt x="5906979" y="4835462"/>
                </a:cubicBezTo>
                <a:cubicBezTo>
                  <a:pt x="5911167" y="4835863"/>
                  <a:pt x="5914809" y="4837097"/>
                  <a:pt x="5917906" y="4839162"/>
                </a:cubicBezTo>
                <a:cubicBezTo>
                  <a:pt x="5921004" y="4841227"/>
                  <a:pt x="5923470" y="4844382"/>
                  <a:pt x="5925306" y="4848626"/>
                </a:cubicBezTo>
                <a:cubicBezTo>
                  <a:pt x="5927142" y="4852871"/>
                  <a:pt x="5928060" y="4858664"/>
                  <a:pt x="5928060" y="4866007"/>
                </a:cubicBezTo>
                <a:lnTo>
                  <a:pt x="5951291" y="4866007"/>
                </a:lnTo>
                <a:lnTo>
                  <a:pt x="5951291" y="4780309"/>
                </a:lnTo>
                <a:lnTo>
                  <a:pt x="5924101" y="4780309"/>
                </a:lnTo>
                <a:lnTo>
                  <a:pt x="5925650" y="4810768"/>
                </a:lnTo>
                <a:lnTo>
                  <a:pt x="5884179" y="4810768"/>
                </a:lnTo>
                <a:lnTo>
                  <a:pt x="5884179" y="4757939"/>
                </a:lnTo>
                <a:cubicBezTo>
                  <a:pt x="5884179" y="4751055"/>
                  <a:pt x="5884724" y="4745606"/>
                  <a:pt x="5885813" y="4741591"/>
                </a:cubicBezTo>
                <a:cubicBezTo>
                  <a:pt x="5886903" y="4737576"/>
                  <a:pt x="5888452" y="4734536"/>
                  <a:pt x="5890459" y="4732471"/>
                </a:cubicBezTo>
                <a:cubicBezTo>
                  <a:pt x="5892467" y="4730406"/>
                  <a:pt x="5894934" y="4729058"/>
                  <a:pt x="5897859" y="4728427"/>
                </a:cubicBezTo>
                <a:cubicBezTo>
                  <a:pt x="5900785" y="4727796"/>
                  <a:pt x="5904083" y="4727423"/>
                  <a:pt x="5907754" y="4727308"/>
                </a:cubicBezTo>
                <a:lnTo>
                  <a:pt x="5920488" y="4726964"/>
                </a:lnTo>
                <a:cubicBezTo>
                  <a:pt x="5925306" y="4726849"/>
                  <a:pt x="5930239" y="4727365"/>
                  <a:pt x="5935287" y="4728513"/>
                </a:cubicBezTo>
                <a:cubicBezTo>
                  <a:pt x="5940334" y="4729660"/>
                  <a:pt x="5944923" y="4731897"/>
                  <a:pt x="5949053" y="4735224"/>
                </a:cubicBezTo>
                <a:cubicBezTo>
                  <a:pt x="5953183" y="4738551"/>
                  <a:pt x="5956597" y="4743197"/>
                  <a:pt x="5959292" y="4749163"/>
                </a:cubicBezTo>
                <a:cubicBezTo>
                  <a:pt x="5961988" y="4755128"/>
                  <a:pt x="5963336" y="4762872"/>
                  <a:pt x="5963336" y="4772394"/>
                </a:cubicBezTo>
                <a:lnTo>
                  <a:pt x="5986567" y="4772394"/>
                </a:lnTo>
                <a:lnTo>
                  <a:pt x="5984503" y="4704077"/>
                </a:lnTo>
                <a:close/>
                <a:moveTo>
                  <a:pt x="3523211" y="4704077"/>
                </a:moveTo>
                <a:lnTo>
                  <a:pt x="3523211" y="4731266"/>
                </a:lnTo>
                <a:lnTo>
                  <a:pt x="3549711" y="4730233"/>
                </a:lnTo>
                <a:cubicBezTo>
                  <a:pt x="3549482" y="4731725"/>
                  <a:pt x="3549281" y="4733618"/>
                  <a:pt x="3549109" y="4735912"/>
                </a:cubicBezTo>
                <a:cubicBezTo>
                  <a:pt x="3548937" y="4738207"/>
                  <a:pt x="3548794" y="4740759"/>
                  <a:pt x="3548679" y="4743570"/>
                </a:cubicBezTo>
                <a:cubicBezTo>
                  <a:pt x="3548564" y="4746381"/>
                  <a:pt x="3548478" y="4749335"/>
                  <a:pt x="3548421" y="4752432"/>
                </a:cubicBezTo>
                <a:cubicBezTo>
                  <a:pt x="3548363" y="4755530"/>
                  <a:pt x="3548335" y="4758684"/>
                  <a:pt x="3548335" y="4761897"/>
                </a:cubicBezTo>
                <a:lnTo>
                  <a:pt x="3548335" y="4847250"/>
                </a:lnTo>
                <a:cubicBezTo>
                  <a:pt x="3548335" y="4857345"/>
                  <a:pt x="3548995" y="4867039"/>
                  <a:pt x="3550314" y="4876331"/>
                </a:cubicBezTo>
                <a:cubicBezTo>
                  <a:pt x="3551633" y="4885624"/>
                  <a:pt x="3553841" y="4894314"/>
                  <a:pt x="3556939" y="4902402"/>
                </a:cubicBezTo>
                <a:cubicBezTo>
                  <a:pt x="3560036" y="4910490"/>
                  <a:pt x="3564138" y="4917861"/>
                  <a:pt x="3569243" y="4924515"/>
                </a:cubicBezTo>
                <a:cubicBezTo>
                  <a:pt x="3574348" y="4931168"/>
                  <a:pt x="3580658" y="4936876"/>
                  <a:pt x="3588172" y="4941637"/>
                </a:cubicBezTo>
                <a:cubicBezTo>
                  <a:pt x="3595686" y="4946398"/>
                  <a:pt x="3604520" y="4950069"/>
                  <a:pt x="3614672" y="4952650"/>
                </a:cubicBezTo>
                <a:cubicBezTo>
                  <a:pt x="3624825" y="4955231"/>
                  <a:pt x="3636556" y="4956522"/>
                  <a:pt x="3649863" y="4956522"/>
                </a:cubicBezTo>
                <a:cubicBezTo>
                  <a:pt x="3663974" y="4956522"/>
                  <a:pt x="3677024" y="4954572"/>
                  <a:pt x="3689012" y="4950671"/>
                </a:cubicBezTo>
                <a:cubicBezTo>
                  <a:pt x="3701001" y="4946771"/>
                  <a:pt x="3711383" y="4940461"/>
                  <a:pt x="3720159" y="4931742"/>
                </a:cubicBezTo>
                <a:cubicBezTo>
                  <a:pt x="3728935" y="4923023"/>
                  <a:pt x="3735819" y="4911666"/>
                  <a:pt x="3740809" y="4897670"/>
                </a:cubicBezTo>
                <a:cubicBezTo>
                  <a:pt x="3745800" y="4883674"/>
                  <a:pt x="3748295" y="4866523"/>
                  <a:pt x="3748295" y="4846217"/>
                </a:cubicBezTo>
                <a:lnTo>
                  <a:pt x="3748295" y="4757939"/>
                </a:lnTo>
                <a:cubicBezTo>
                  <a:pt x="3748295" y="4750826"/>
                  <a:pt x="3748869" y="4745262"/>
                  <a:pt x="3750016" y="4741247"/>
                </a:cubicBezTo>
                <a:cubicBezTo>
                  <a:pt x="3751163" y="4737231"/>
                  <a:pt x="3752798" y="4734249"/>
                  <a:pt x="3754920" y="4732298"/>
                </a:cubicBezTo>
                <a:cubicBezTo>
                  <a:pt x="3757042" y="4730348"/>
                  <a:pt x="3759652" y="4729086"/>
                  <a:pt x="3762750" y="4728513"/>
                </a:cubicBezTo>
                <a:cubicBezTo>
                  <a:pt x="3765847" y="4727939"/>
                  <a:pt x="3769404" y="4727537"/>
                  <a:pt x="3773419" y="4727308"/>
                </a:cubicBezTo>
                <a:lnTo>
                  <a:pt x="3773419" y="4704077"/>
                </a:lnTo>
                <a:lnTo>
                  <a:pt x="3691852" y="4704077"/>
                </a:lnTo>
                <a:lnTo>
                  <a:pt x="3691852" y="4731266"/>
                </a:lnTo>
                <a:lnTo>
                  <a:pt x="3718352" y="4730233"/>
                </a:lnTo>
                <a:cubicBezTo>
                  <a:pt x="3718123" y="4731725"/>
                  <a:pt x="3717922" y="4733618"/>
                  <a:pt x="3717750" y="4735912"/>
                </a:cubicBezTo>
                <a:cubicBezTo>
                  <a:pt x="3717578" y="4738207"/>
                  <a:pt x="3717435" y="4740759"/>
                  <a:pt x="3717320" y="4743570"/>
                </a:cubicBezTo>
                <a:cubicBezTo>
                  <a:pt x="3717205" y="4746381"/>
                  <a:pt x="3717119" y="4749335"/>
                  <a:pt x="3717062" y="4752432"/>
                </a:cubicBezTo>
                <a:cubicBezTo>
                  <a:pt x="3717005" y="4755530"/>
                  <a:pt x="3716976" y="4758684"/>
                  <a:pt x="3716976" y="4761897"/>
                </a:cubicBezTo>
                <a:lnTo>
                  <a:pt x="3716976" y="4854305"/>
                </a:lnTo>
                <a:cubicBezTo>
                  <a:pt x="3716976" y="4866924"/>
                  <a:pt x="3715657" y="4877966"/>
                  <a:pt x="3713018" y="4887431"/>
                </a:cubicBezTo>
                <a:cubicBezTo>
                  <a:pt x="3710379" y="4896895"/>
                  <a:pt x="3706536" y="4904754"/>
                  <a:pt x="3701488" y="4911006"/>
                </a:cubicBezTo>
                <a:cubicBezTo>
                  <a:pt x="3696441" y="4917258"/>
                  <a:pt x="3690274" y="4921933"/>
                  <a:pt x="3682989" y="4925031"/>
                </a:cubicBezTo>
                <a:cubicBezTo>
                  <a:pt x="3675705" y="4928128"/>
                  <a:pt x="3667473" y="4929677"/>
                  <a:pt x="3658296" y="4929677"/>
                </a:cubicBezTo>
                <a:cubicBezTo>
                  <a:pt x="3650954" y="4929677"/>
                  <a:pt x="3643755" y="4928645"/>
                  <a:pt x="3636699" y="4926580"/>
                </a:cubicBezTo>
                <a:cubicBezTo>
                  <a:pt x="3629644" y="4924515"/>
                  <a:pt x="3623363" y="4920729"/>
                  <a:pt x="3617856" y="4915222"/>
                </a:cubicBezTo>
                <a:cubicBezTo>
                  <a:pt x="3612349" y="4909716"/>
                  <a:pt x="3607904" y="4902115"/>
                  <a:pt x="3604520" y="4892421"/>
                </a:cubicBezTo>
                <a:cubicBezTo>
                  <a:pt x="3601136" y="4882727"/>
                  <a:pt x="3599443" y="4870194"/>
                  <a:pt x="3599443" y="4854821"/>
                </a:cubicBezTo>
                <a:lnTo>
                  <a:pt x="3599443" y="4757939"/>
                </a:lnTo>
                <a:cubicBezTo>
                  <a:pt x="3599443" y="4750826"/>
                  <a:pt x="3600017" y="4745262"/>
                  <a:pt x="3601164" y="4741247"/>
                </a:cubicBezTo>
                <a:cubicBezTo>
                  <a:pt x="3602311" y="4737231"/>
                  <a:pt x="3603946" y="4734249"/>
                  <a:pt x="3606068" y="4732298"/>
                </a:cubicBezTo>
                <a:cubicBezTo>
                  <a:pt x="3608191" y="4730348"/>
                  <a:pt x="3610801" y="4729086"/>
                  <a:pt x="3613898" y="4728513"/>
                </a:cubicBezTo>
                <a:cubicBezTo>
                  <a:pt x="3616996" y="4727939"/>
                  <a:pt x="3620552" y="4727537"/>
                  <a:pt x="3624567" y="4727308"/>
                </a:cubicBezTo>
                <a:lnTo>
                  <a:pt x="3624567" y="4704077"/>
                </a:lnTo>
                <a:close/>
                <a:moveTo>
                  <a:pt x="1692862" y="4704077"/>
                </a:moveTo>
                <a:lnTo>
                  <a:pt x="1690797" y="4783923"/>
                </a:lnTo>
                <a:lnTo>
                  <a:pt x="1714028" y="4783923"/>
                </a:lnTo>
                <a:cubicBezTo>
                  <a:pt x="1714143" y="4764879"/>
                  <a:pt x="1718072" y="4750826"/>
                  <a:pt x="1725816" y="4741763"/>
                </a:cubicBezTo>
                <a:cubicBezTo>
                  <a:pt x="1733560" y="4732700"/>
                  <a:pt x="1744143" y="4728168"/>
                  <a:pt x="1757565" y="4728168"/>
                </a:cubicBezTo>
                <a:lnTo>
                  <a:pt x="1773913" y="4728168"/>
                </a:lnTo>
                <a:lnTo>
                  <a:pt x="1773913" y="4896981"/>
                </a:lnTo>
                <a:cubicBezTo>
                  <a:pt x="1773913" y="4904094"/>
                  <a:pt x="1773339" y="4909658"/>
                  <a:pt x="1772192" y="4913673"/>
                </a:cubicBezTo>
                <a:cubicBezTo>
                  <a:pt x="1771045" y="4917689"/>
                  <a:pt x="1769410" y="4920671"/>
                  <a:pt x="1767288" y="4922622"/>
                </a:cubicBezTo>
                <a:cubicBezTo>
                  <a:pt x="1765165" y="4924572"/>
                  <a:pt x="1762527" y="4925863"/>
                  <a:pt x="1759372" y="4926494"/>
                </a:cubicBezTo>
                <a:cubicBezTo>
                  <a:pt x="1756217" y="4927125"/>
                  <a:pt x="1752689" y="4927497"/>
                  <a:pt x="1748789" y="4927612"/>
                </a:cubicBezTo>
                <a:lnTo>
                  <a:pt x="1748789" y="4950843"/>
                </a:lnTo>
                <a:lnTo>
                  <a:pt x="1851694" y="4950843"/>
                </a:lnTo>
                <a:lnTo>
                  <a:pt x="1851694" y="4923654"/>
                </a:lnTo>
                <a:lnTo>
                  <a:pt x="1823473" y="4924687"/>
                </a:lnTo>
                <a:cubicBezTo>
                  <a:pt x="1823702" y="4923195"/>
                  <a:pt x="1823903" y="4921302"/>
                  <a:pt x="1824075" y="4919008"/>
                </a:cubicBezTo>
                <a:cubicBezTo>
                  <a:pt x="1824247" y="4916714"/>
                  <a:pt x="1824390" y="4914161"/>
                  <a:pt x="1824505" y="4911350"/>
                </a:cubicBezTo>
                <a:cubicBezTo>
                  <a:pt x="1824620" y="4908540"/>
                  <a:pt x="1824706" y="4905586"/>
                  <a:pt x="1824763" y="4902488"/>
                </a:cubicBezTo>
                <a:cubicBezTo>
                  <a:pt x="1824821" y="4899391"/>
                  <a:pt x="1824849" y="4896236"/>
                  <a:pt x="1824849" y="4893024"/>
                </a:cubicBezTo>
                <a:lnTo>
                  <a:pt x="1824849" y="4727824"/>
                </a:lnTo>
                <a:lnTo>
                  <a:pt x="1841713" y="4727652"/>
                </a:lnTo>
                <a:cubicBezTo>
                  <a:pt x="1855365" y="4727537"/>
                  <a:pt x="1866034" y="4732212"/>
                  <a:pt x="1873721" y="4741677"/>
                </a:cubicBezTo>
                <a:cubicBezTo>
                  <a:pt x="1881407" y="4751141"/>
                  <a:pt x="1885250" y="4765224"/>
                  <a:pt x="1885250" y="4783923"/>
                </a:cubicBezTo>
                <a:lnTo>
                  <a:pt x="1908481" y="4783923"/>
                </a:lnTo>
                <a:lnTo>
                  <a:pt x="1906416" y="4704077"/>
                </a:lnTo>
                <a:close/>
                <a:moveTo>
                  <a:pt x="5432192" y="4703389"/>
                </a:moveTo>
                <a:lnTo>
                  <a:pt x="5331868" y="4704077"/>
                </a:lnTo>
                <a:lnTo>
                  <a:pt x="5331868" y="4731266"/>
                </a:lnTo>
                <a:lnTo>
                  <a:pt x="5358368" y="4730233"/>
                </a:lnTo>
                <a:cubicBezTo>
                  <a:pt x="5358139" y="4731725"/>
                  <a:pt x="5357938" y="4733618"/>
                  <a:pt x="5357766" y="4735912"/>
                </a:cubicBezTo>
                <a:cubicBezTo>
                  <a:pt x="5357594" y="4738207"/>
                  <a:pt x="5357450" y="4740759"/>
                  <a:pt x="5357336" y="4743570"/>
                </a:cubicBezTo>
                <a:cubicBezTo>
                  <a:pt x="5357221" y="4746381"/>
                  <a:pt x="5357135" y="4749335"/>
                  <a:pt x="5357078" y="4752432"/>
                </a:cubicBezTo>
                <a:cubicBezTo>
                  <a:pt x="5357020" y="4755530"/>
                  <a:pt x="5356992" y="4758684"/>
                  <a:pt x="5356992" y="4761897"/>
                </a:cubicBezTo>
                <a:lnTo>
                  <a:pt x="5356992" y="4896981"/>
                </a:lnTo>
                <a:cubicBezTo>
                  <a:pt x="5356992" y="4904094"/>
                  <a:pt x="5356418" y="4909658"/>
                  <a:pt x="5355271" y="4913673"/>
                </a:cubicBezTo>
                <a:cubicBezTo>
                  <a:pt x="5354124" y="4917689"/>
                  <a:pt x="5352489" y="4920700"/>
                  <a:pt x="5350367" y="4922708"/>
                </a:cubicBezTo>
                <a:cubicBezTo>
                  <a:pt x="5348244" y="4924715"/>
                  <a:pt x="5345606" y="4925977"/>
                  <a:pt x="5342451" y="4926494"/>
                </a:cubicBezTo>
                <a:cubicBezTo>
                  <a:pt x="5339296" y="4927010"/>
                  <a:pt x="5335768" y="4927383"/>
                  <a:pt x="5331868" y="4927612"/>
                </a:cubicBezTo>
                <a:lnTo>
                  <a:pt x="5331868" y="4950843"/>
                </a:lnTo>
                <a:lnTo>
                  <a:pt x="5436494" y="4950843"/>
                </a:lnTo>
                <a:lnTo>
                  <a:pt x="5436494" y="4923654"/>
                </a:lnTo>
                <a:lnTo>
                  <a:pt x="5406551" y="4924687"/>
                </a:lnTo>
                <a:cubicBezTo>
                  <a:pt x="5407011" y="4921704"/>
                  <a:pt x="5407355" y="4917258"/>
                  <a:pt x="5407584" y="4911350"/>
                </a:cubicBezTo>
                <a:cubicBezTo>
                  <a:pt x="5407814" y="4905442"/>
                  <a:pt x="5407929" y="4899276"/>
                  <a:pt x="5407929" y="4892851"/>
                </a:cubicBezTo>
                <a:lnTo>
                  <a:pt x="5407929" y="4854821"/>
                </a:lnTo>
                <a:cubicBezTo>
                  <a:pt x="5409650" y="4854936"/>
                  <a:pt x="5411226" y="4854993"/>
                  <a:pt x="5412660" y="4854993"/>
                </a:cubicBezTo>
                <a:cubicBezTo>
                  <a:pt x="5414094" y="4854993"/>
                  <a:pt x="5415500" y="4854993"/>
                  <a:pt x="5416877" y="4854993"/>
                </a:cubicBezTo>
                <a:cubicBezTo>
                  <a:pt x="5418368" y="4854993"/>
                  <a:pt x="5419859" y="4854993"/>
                  <a:pt x="5421351" y="4854993"/>
                </a:cubicBezTo>
                <a:cubicBezTo>
                  <a:pt x="5422842" y="4854993"/>
                  <a:pt x="5424563" y="4854936"/>
                  <a:pt x="5426513" y="4854821"/>
                </a:cubicBezTo>
                <a:cubicBezTo>
                  <a:pt x="5428578" y="4857345"/>
                  <a:pt x="5430815" y="4860213"/>
                  <a:pt x="5433224" y="4863425"/>
                </a:cubicBezTo>
                <a:cubicBezTo>
                  <a:pt x="5435633" y="4866638"/>
                  <a:pt x="5438329" y="4870653"/>
                  <a:pt x="5441312" y="4875471"/>
                </a:cubicBezTo>
                <a:lnTo>
                  <a:pt x="5467125" y="4917631"/>
                </a:lnTo>
                <a:cubicBezTo>
                  <a:pt x="5471829" y="4925318"/>
                  <a:pt x="5476302" y="4932029"/>
                  <a:pt x="5480547" y="4937765"/>
                </a:cubicBezTo>
                <a:cubicBezTo>
                  <a:pt x="5484791" y="4943501"/>
                  <a:pt x="5488979" y="4947860"/>
                  <a:pt x="5493109" y="4950843"/>
                </a:cubicBezTo>
                <a:lnTo>
                  <a:pt x="5551101" y="4950843"/>
                </a:lnTo>
                <a:lnTo>
                  <a:pt x="5551101" y="4927612"/>
                </a:lnTo>
                <a:cubicBezTo>
                  <a:pt x="5547085" y="4927497"/>
                  <a:pt x="5543501" y="4926809"/>
                  <a:pt x="5540346" y="4925547"/>
                </a:cubicBezTo>
                <a:cubicBezTo>
                  <a:pt x="5537191" y="4924285"/>
                  <a:pt x="5534151" y="4922335"/>
                  <a:pt x="5531225" y="4919696"/>
                </a:cubicBezTo>
                <a:cubicBezTo>
                  <a:pt x="5528300" y="4917058"/>
                  <a:pt x="5525288" y="4913673"/>
                  <a:pt x="5522191" y="4909543"/>
                </a:cubicBezTo>
                <a:cubicBezTo>
                  <a:pt x="5519093" y="4905413"/>
                  <a:pt x="5515594" y="4900423"/>
                  <a:pt x="5511694" y="4894572"/>
                </a:cubicBezTo>
                <a:lnTo>
                  <a:pt x="5495174" y="4869620"/>
                </a:lnTo>
                <a:cubicBezTo>
                  <a:pt x="5492076" y="4864917"/>
                  <a:pt x="5488348" y="4860500"/>
                  <a:pt x="5483989" y="4856370"/>
                </a:cubicBezTo>
                <a:cubicBezTo>
                  <a:pt x="5479629" y="4852240"/>
                  <a:pt x="5475271" y="4849315"/>
                  <a:pt x="5470911" y="4847594"/>
                </a:cubicBezTo>
                <a:lnTo>
                  <a:pt x="5470911" y="4847250"/>
                </a:lnTo>
                <a:cubicBezTo>
                  <a:pt x="5481465" y="4844267"/>
                  <a:pt x="5490614" y="4840366"/>
                  <a:pt x="5498358" y="4835548"/>
                </a:cubicBezTo>
                <a:cubicBezTo>
                  <a:pt x="5506101" y="4830730"/>
                  <a:pt x="5512526" y="4825280"/>
                  <a:pt x="5517631" y="4819200"/>
                </a:cubicBezTo>
                <a:cubicBezTo>
                  <a:pt x="5522736" y="4813120"/>
                  <a:pt x="5526550" y="4806437"/>
                  <a:pt x="5529074" y="4799152"/>
                </a:cubicBezTo>
                <a:cubicBezTo>
                  <a:pt x="5531598" y="4791868"/>
                  <a:pt x="5532802" y="4784325"/>
                  <a:pt x="5532689" y="4776524"/>
                </a:cubicBezTo>
                <a:cubicBezTo>
                  <a:pt x="5532689" y="4762986"/>
                  <a:pt x="5530336" y="4751572"/>
                  <a:pt x="5525633" y="4742279"/>
                </a:cubicBezTo>
                <a:cubicBezTo>
                  <a:pt x="5520929" y="4732987"/>
                  <a:pt x="5514161" y="4725444"/>
                  <a:pt x="5505327" y="4719650"/>
                </a:cubicBezTo>
                <a:cubicBezTo>
                  <a:pt x="5496493" y="4713857"/>
                  <a:pt x="5485910" y="4709698"/>
                  <a:pt x="5473578" y="4707174"/>
                </a:cubicBezTo>
                <a:cubicBezTo>
                  <a:pt x="5461245" y="4704651"/>
                  <a:pt x="5447449" y="4703389"/>
                  <a:pt x="5432192" y="4703389"/>
                </a:cubicBezTo>
                <a:close/>
                <a:moveTo>
                  <a:pt x="4965467" y="4703389"/>
                </a:moveTo>
                <a:lnTo>
                  <a:pt x="4865144" y="4704077"/>
                </a:lnTo>
                <a:lnTo>
                  <a:pt x="4865144" y="4731266"/>
                </a:lnTo>
                <a:lnTo>
                  <a:pt x="4891644" y="4730233"/>
                </a:lnTo>
                <a:cubicBezTo>
                  <a:pt x="4891414" y="4731725"/>
                  <a:pt x="4891214" y="4733618"/>
                  <a:pt x="4891041" y="4735912"/>
                </a:cubicBezTo>
                <a:cubicBezTo>
                  <a:pt x="4890869" y="4738207"/>
                  <a:pt x="4890726" y="4740759"/>
                  <a:pt x="4890611" y="4743570"/>
                </a:cubicBezTo>
                <a:cubicBezTo>
                  <a:pt x="4890496" y="4746381"/>
                  <a:pt x="4890411" y="4749335"/>
                  <a:pt x="4890353" y="4752432"/>
                </a:cubicBezTo>
                <a:cubicBezTo>
                  <a:pt x="4890296" y="4755530"/>
                  <a:pt x="4890267" y="4758684"/>
                  <a:pt x="4890267" y="4761897"/>
                </a:cubicBezTo>
                <a:lnTo>
                  <a:pt x="4890267" y="4896981"/>
                </a:lnTo>
                <a:cubicBezTo>
                  <a:pt x="4890267" y="4904094"/>
                  <a:pt x="4889693" y="4909658"/>
                  <a:pt x="4888547" y="4913673"/>
                </a:cubicBezTo>
                <a:cubicBezTo>
                  <a:pt x="4887399" y="4917689"/>
                  <a:pt x="4885764" y="4920700"/>
                  <a:pt x="4883642" y="4922708"/>
                </a:cubicBezTo>
                <a:cubicBezTo>
                  <a:pt x="4881520" y="4924715"/>
                  <a:pt x="4878881" y="4925977"/>
                  <a:pt x="4875726" y="4926494"/>
                </a:cubicBezTo>
                <a:cubicBezTo>
                  <a:pt x="4872571" y="4927010"/>
                  <a:pt x="4869043" y="4927383"/>
                  <a:pt x="4865144" y="4927612"/>
                </a:cubicBezTo>
                <a:lnTo>
                  <a:pt x="4865144" y="4950843"/>
                </a:lnTo>
                <a:lnTo>
                  <a:pt x="4969769" y="4950843"/>
                </a:lnTo>
                <a:lnTo>
                  <a:pt x="4969769" y="4923654"/>
                </a:lnTo>
                <a:lnTo>
                  <a:pt x="4939826" y="4924687"/>
                </a:lnTo>
                <a:cubicBezTo>
                  <a:pt x="4940285" y="4921704"/>
                  <a:pt x="4940630" y="4917258"/>
                  <a:pt x="4940859" y="4911350"/>
                </a:cubicBezTo>
                <a:cubicBezTo>
                  <a:pt x="4941089" y="4905442"/>
                  <a:pt x="4941203" y="4899276"/>
                  <a:pt x="4941203" y="4892851"/>
                </a:cubicBezTo>
                <a:lnTo>
                  <a:pt x="4941203" y="4861704"/>
                </a:lnTo>
                <a:cubicBezTo>
                  <a:pt x="4943268" y="4861819"/>
                  <a:pt x="4945247" y="4861877"/>
                  <a:pt x="4947141" y="4861877"/>
                </a:cubicBezTo>
                <a:cubicBezTo>
                  <a:pt x="4949033" y="4861877"/>
                  <a:pt x="4950984" y="4861877"/>
                  <a:pt x="4952991" y="4861877"/>
                </a:cubicBezTo>
                <a:cubicBezTo>
                  <a:pt x="4954998" y="4861877"/>
                  <a:pt x="4957121" y="4861848"/>
                  <a:pt x="4959359" y="4861791"/>
                </a:cubicBezTo>
                <a:cubicBezTo>
                  <a:pt x="4961595" y="4861733"/>
                  <a:pt x="4964090" y="4861647"/>
                  <a:pt x="4966844" y="4861532"/>
                </a:cubicBezTo>
                <a:cubicBezTo>
                  <a:pt x="4984052" y="4860959"/>
                  <a:pt x="4998908" y="4858263"/>
                  <a:pt x="5011413" y="4853445"/>
                </a:cubicBezTo>
                <a:cubicBezTo>
                  <a:pt x="5023917" y="4848626"/>
                  <a:pt x="5034271" y="4842431"/>
                  <a:pt x="5042474" y="4834860"/>
                </a:cubicBezTo>
                <a:cubicBezTo>
                  <a:pt x="5050677" y="4827288"/>
                  <a:pt x="5056786" y="4818827"/>
                  <a:pt x="5060800" y="4809477"/>
                </a:cubicBezTo>
                <a:cubicBezTo>
                  <a:pt x="5064816" y="4800128"/>
                  <a:pt x="5066766" y="4790520"/>
                  <a:pt x="5066652" y="4780654"/>
                </a:cubicBezTo>
                <a:cubicBezTo>
                  <a:pt x="5066652" y="4767002"/>
                  <a:pt x="5064242" y="4755300"/>
                  <a:pt x="5059424" y="4745549"/>
                </a:cubicBezTo>
                <a:cubicBezTo>
                  <a:pt x="5054605" y="4735797"/>
                  <a:pt x="5047780" y="4727796"/>
                  <a:pt x="5038946" y="4721543"/>
                </a:cubicBezTo>
                <a:cubicBezTo>
                  <a:pt x="5030112" y="4715291"/>
                  <a:pt x="5019472" y="4710673"/>
                  <a:pt x="5007025" y="4707691"/>
                </a:cubicBezTo>
                <a:cubicBezTo>
                  <a:pt x="4994577" y="4704708"/>
                  <a:pt x="4980724" y="4703274"/>
                  <a:pt x="4965467" y="4703389"/>
                </a:cubicBezTo>
                <a:close/>
                <a:moveTo>
                  <a:pt x="4136792" y="4703389"/>
                </a:moveTo>
                <a:lnTo>
                  <a:pt x="4036468" y="4704077"/>
                </a:lnTo>
                <a:lnTo>
                  <a:pt x="4036468" y="4731266"/>
                </a:lnTo>
                <a:lnTo>
                  <a:pt x="4062969" y="4730233"/>
                </a:lnTo>
                <a:cubicBezTo>
                  <a:pt x="4062739" y="4731725"/>
                  <a:pt x="4062538" y="4733618"/>
                  <a:pt x="4062366" y="4735912"/>
                </a:cubicBezTo>
                <a:cubicBezTo>
                  <a:pt x="4062194" y="4738207"/>
                  <a:pt x="4062051" y="4740759"/>
                  <a:pt x="4061936" y="4743570"/>
                </a:cubicBezTo>
                <a:cubicBezTo>
                  <a:pt x="4061821" y="4746381"/>
                  <a:pt x="4061735" y="4749335"/>
                  <a:pt x="4061678" y="4752432"/>
                </a:cubicBezTo>
                <a:cubicBezTo>
                  <a:pt x="4061620" y="4755530"/>
                  <a:pt x="4061592" y="4758684"/>
                  <a:pt x="4061592" y="4761897"/>
                </a:cubicBezTo>
                <a:lnTo>
                  <a:pt x="4061592" y="4896981"/>
                </a:lnTo>
                <a:cubicBezTo>
                  <a:pt x="4061592" y="4904094"/>
                  <a:pt x="4061018" y="4909658"/>
                  <a:pt x="4059871" y="4913673"/>
                </a:cubicBezTo>
                <a:cubicBezTo>
                  <a:pt x="4058724" y="4917689"/>
                  <a:pt x="4057089" y="4920700"/>
                  <a:pt x="4054967" y="4922708"/>
                </a:cubicBezTo>
                <a:cubicBezTo>
                  <a:pt x="4052844" y="4924715"/>
                  <a:pt x="4050205" y="4925977"/>
                  <a:pt x="4047051" y="4926494"/>
                </a:cubicBezTo>
                <a:cubicBezTo>
                  <a:pt x="4043896" y="4927010"/>
                  <a:pt x="4040368" y="4927383"/>
                  <a:pt x="4036468" y="4927612"/>
                </a:cubicBezTo>
                <a:lnTo>
                  <a:pt x="4036468" y="4950843"/>
                </a:lnTo>
                <a:lnTo>
                  <a:pt x="4141094" y="4950843"/>
                </a:lnTo>
                <a:lnTo>
                  <a:pt x="4141094" y="4923654"/>
                </a:lnTo>
                <a:lnTo>
                  <a:pt x="4111152" y="4924687"/>
                </a:lnTo>
                <a:cubicBezTo>
                  <a:pt x="4111611" y="4921704"/>
                  <a:pt x="4111955" y="4917258"/>
                  <a:pt x="4112184" y="4911350"/>
                </a:cubicBezTo>
                <a:cubicBezTo>
                  <a:pt x="4112414" y="4905442"/>
                  <a:pt x="4112528" y="4899276"/>
                  <a:pt x="4112528" y="4892851"/>
                </a:cubicBezTo>
                <a:lnTo>
                  <a:pt x="4112528" y="4854821"/>
                </a:lnTo>
                <a:cubicBezTo>
                  <a:pt x="4114249" y="4854936"/>
                  <a:pt x="4115826" y="4854993"/>
                  <a:pt x="4117261" y="4854993"/>
                </a:cubicBezTo>
                <a:cubicBezTo>
                  <a:pt x="4118695" y="4854993"/>
                  <a:pt x="4120100" y="4854993"/>
                  <a:pt x="4121477" y="4854993"/>
                </a:cubicBezTo>
                <a:cubicBezTo>
                  <a:pt x="4122968" y="4854993"/>
                  <a:pt x="4124459" y="4854993"/>
                  <a:pt x="4125951" y="4854993"/>
                </a:cubicBezTo>
                <a:cubicBezTo>
                  <a:pt x="4127442" y="4854993"/>
                  <a:pt x="4129163" y="4854936"/>
                  <a:pt x="4131113" y="4854821"/>
                </a:cubicBezTo>
                <a:cubicBezTo>
                  <a:pt x="4133179" y="4857345"/>
                  <a:pt x="4135415" y="4860213"/>
                  <a:pt x="4137824" y="4863425"/>
                </a:cubicBezTo>
                <a:cubicBezTo>
                  <a:pt x="4140234" y="4866638"/>
                  <a:pt x="4142930" y="4870653"/>
                  <a:pt x="4145912" y="4875471"/>
                </a:cubicBezTo>
                <a:lnTo>
                  <a:pt x="4171725" y="4917631"/>
                </a:lnTo>
                <a:cubicBezTo>
                  <a:pt x="4176428" y="4925318"/>
                  <a:pt x="4180903" y="4932029"/>
                  <a:pt x="4185147" y="4937765"/>
                </a:cubicBezTo>
                <a:cubicBezTo>
                  <a:pt x="4189392" y="4943501"/>
                  <a:pt x="4193579" y="4947860"/>
                  <a:pt x="4197710" y="4950843"/>
                </a:cubicBezTo>
                <a:lnTo>
                  <a:pt x="4255701" y="4950843"/>
                </a:lnTo>
                <a:lnTo>
                  <a:pt x="4255701" y="4927612"/>
                </a:lnTo>
                <a:cubicBezTo>
                  <a:pt x="4251686" y="4927497"/>
                  <a:pt x="4248101" y="4926809"/>
                  <a:pt x="4244946" y="4925547"/>
                </a:cubicBezTo>
                <a:cubicBezTo>
                  <a:pt x="4241791" y="4924285"/>
                  <a:pt x="4238751" y="4922335"/>
                  <a:pt x="4235825" y="4919696"/>
                </a:cubicBezTo>
                <a:cubicBezTo>
                  <a:pt x="4232900" y="4917058"/>
                  <a:pt x="4229889" y="4913673"/>
                  <a:pt x="4226791" y="4909543"/>
                </a:cubicBezTo>
                <a:cubicBezTo>
                  <a:pt x="4223693" y="4905413"/>
                  <a:pt x="4220195" y="4900423"/>
                  <a:pt x="4216294" y="4894572"/>
                </a:cubicBezTo>
                <a:lnTo>
                  <a:pt x="4199774" y="4869620"/>
                </a:lnTo>
                <a:cubicBezTo>
                  <a:pt x="4196677" y="4864917"/>
                  <a:pt x="4192948" y="4860500"/>
                  <a:pt x="4188589" y="4856370"/>
                </a:cubicBezTo>
                <a:cubicBezTo>
                  <a:pt x="4184230" y="4852240"/>
                  <a:pt x="4179870" y="4849315"/>
                  <a:pt x="4175511" y="4847594"/>
                </a:cubicBezTo>
                <a:lnTo>
                  <a:pt x="4175511" y="4847250"/>
                </a:lnTo>
                <a:cubicBezTo>
                  <a:pt x="4186065" y="4844267"/>
                  <a:pt x="4195214" y="4840366"/>
                  <a:pt x="4202958" y="4835548"/>
                </a:cubicBezTo>
                <a:cubicBezTo>
                  <a:pt x="4210701" y="4830730"/>
                  <a:pt x="4217125" y="4825280"/>
                  <a:pt x="4222231" y="4819200"/>
                </a:cubicBezTo>
                <a:cubicBezTo>
                  <a:pt x="4227337" y="4813120"/>
                  <a:pt x="4231150" y="4806437"/>
                  <a:pt x="4233674" y="4799152"/>
                </a:cubicBezTo>
                <a:cubicBezTo>
                  <a:pt x="4236198" y="4791868"/>
                  <a:pt x="4237403" y="4784325"/>
                  <a:pt x="4237288" y="4776524"/>
                </a:cubicBezTo>
                <a:cubicBezTo>
                  <a:pt x="4237288" y="4762986"/>
                  <a:pt x="4234937" y="4751572"/>
                  <a:pt x="4230233" y="4742279"/>
                </a:cubicBezTo>
                <a:cubicBezTo>
                  <a:pt x="4225529" y="4732987"/>
                  <a:pt x="4218760" y="4725444"/>
                  <a:pt x="4209928" y="4719650"/>
                </a:cubicBezTo>
                <a:cubicBezTo>
                  <a:pt x="4201093" y="4713857"/>
                  <a:pt x="4190510" y="4709698"/>
                  <a:pt x="4178178" y="4707174"/>
                </a:cubicBezTo>
                <a:cubicBezTo>
                  <a:pt x="4165845" y="4704651"/>
                  <a:pt x="4152050" y="4703389"/>
                  <a:pt x="4136792" y="4703389"/>
                </a:cubicBezTo>
                <a:close/>
                <a:moveTo>
                  <a:pt x="9555707" y="4698398"/>
                </a:moveTo>
                <a:cubicBezTo>
                  <a:pt x="9541826" y="4698398"/>
                  <a:pt x="9529120" y="4700205"/>
                  <a:pt x="9517591" y="4703819"/>
                </a:cubicBezTo>
                <a:cubicBezTo>
                  <a:pt x="9506061" y="4707433"/>
                  <a:pt x="9495707" y="4712394"/>
                  <a:pt x="9486530" y="4718704"/>
                </a:cubicBezTo>
                <a:cubicBezTo>
                  <a:pt x="9477352" y="4725014"/>
                  <a:pt x="9469350" y="4732384"/>
                  <a:pt x="9462524" y="4740817"/>
                </a:cubicBezTo>
                <a:cubicBezTo>
                  <a:pt x="9455698" y="4749249"/>
                  <a:pt x="9450020" y="4758226"/>
                  <a:pt x="9445488" y="4767747"/>
                </a:cubicBezTo>
                <a:cubicBezTo>
                  <a:pt x="9440957" y="4777269"/>
                  <a:pt x="9437572" y="4787135"/>
                  <a:pt x="9435336" y="4797346"/>
                </a:cubicBezTo>
                <a:cubicBezTo>
                  <a:pt x="9433098" y="4807556"/>
                  <a:pt x="9431980" y="4817594"/>
                  <a:pt x="9431980" y="4827460"/>
                </a:cubicBezTo>
                <a:cubicBezTo>
                  <a:pt x="9431980" y="4837670"/>
                  <a:pt x="9432955" y="4847938"/>
                  <a:pt x="9434905" y="4858263"/>
                </a:cubicBezTo>
                <a:cubicBezTo>
                  <a:pt x="9436855" y="4868588"/>
                  <a:pt x="9439866" y="4878540"/>
                  <a:pt x="9443940" y="4888119"/>
                </a:cubicBezTo>
                <a:cubicBezTo>
                  <a:pt x="9448012" y="4897698"/>
                  <a:pt x="9453289" y="4906647"/>
                  <a:pt x="9459771" y="4914964"/>
                </a:cubicBezTo>
                <a:cubicBezTo>
                  <a:pt x="9466253" y="4923281"/>
                  <a:pt x="9474054" y="4930509"/>
                  <a:pt x="9483174" y="4936646"/>
                </a:cubicBezTo>
                <a:cubicBezTo>
                  <a:pt x="9492294" y="4942784"/>
                  <a:pt x="9502762" y="4947631"/>
                  <a:pt x="9514580" y="4951187"/>
                </a:cubicBezTo>
                <a:cubicBezTo>
                  <a:pt x="9526396" y="4954744"/>
                  <a:pt x="9539760" y="4956522"/>
                  <a:pt x="9554674" y="4956522"/>
                </a:cubicBezTo>
                <a:cubicBezTo>
                  <a:pt x="9568556" y="4956522"/>
                  <a:pt x="9581232" y="4954686"/>
                  <a:pt x="9592705" y="4951015"/>
                </a:cubicBezTo>
                <a:cubicBezTo>
                  <a:pt x="9604178" y="4947344"/>
                  <a:pt x="9614502" y="4942354"/>
                  <a:pt x="9623680" y="4936044"/>
                </a:cubicBezTo>
                <a:cubicBezTo>
                  <a:pt x="9632857" y="4929734"/>
                  <a:pt x="9640859" y="4922335"/>
                  <a:pt x="9647685" y="4913845"/>
                </a:cubicBezTo>
                <a:cubicBezTo>
                  <a:pt x="9654512" y="4905356"/>
                  <a:pt x="9660190" y="4896350"/>
                  <a:pt x="9664722" y="4886829"/>
                </a:cubicBezTo>
                <a:cubicBezTo>
                  <a:pt x="9669252" y="4877307"/>
                  <a:pt x="9672637" y="4867469"/>
                  <a:pt x="9674874" y="4857316"/>
                </a:cubicBezTo>
                <a:cubicBezTo>
                  <a:pt x="9677112" y="4847164"/>
                  <a:pt x="9678230" y="4837211"/>
                  <a:pt x="9678230" y="4827460"/>
                </a:cubicBezTo>
                <a:cubicBezTo>
                  <a:pt x="9678230" y="4817709"/>
                  <a:pt x="9677198" y="4807728"/>
                  <a:pt x="9675132" y="4797518"/>
                </a:cubicBezTo>
                <a:cubicBezTo>
                  <a:pt x="9673068" y="4787307"/>
                  <a:pt x="9669854" y="4777441"/>
                  <a:pt x="9665496" y="4767920"/>
                </a:cubicBezTo>
                <a:cubicBezTo>
                  <a:pt x="9661136" y="4758398"/>
                  <a:pt x="9655658" y="4749421"/>
                  <a:pt x="9649062" y="4740989"/>
                </a:cubicBezTo>
                <a:cubicBezTo>
                  <a:pt x="9642466" y="4732557"/>
                  <a:pt x="9634636" y="4725186"/>
                  <a:pt x="9625572" y="4718876"/>
                </a:cubicBezTo>
                <a:cubicBezTo>
                  <a:pt x="9616509" y="4712566"/>
                  <a:pt x="9606156" y="4707576"/>
                  <a:pt x="9594512" y="4703905"/>
                </a:cubicBezTo>
                <a:cubicBezTo>
                  <a:pt x="9582867" y="4700234"/>
                  <a:pt x="9569933" y="4698398"/>
                  <a:pt x="9555707" y="4698398"/>
                </a:cubicBezTo>
                <a:close/>
                <a:moveTo>
                  <a:pt x="6345508" y="4698398"/>
                </a:moveTo>
                <a:cubicBezTo>
                  <a:pt x="6335068" y="4698398"/>
                  <a:pt x="6325805" y="4699373"/>
                  <a:pt x="6317717" y="4701324"/>
                </a:cubicBezTo>
                <a:cubicBezTo>
                  <a:pt x="6309629" y="4703274"/>
                  <a:pt x="6302516" y="4705941"/>
                  <a:pt x="6296379" y="4709325"/>
                </a:cubicBezTo>
                <a:cubicBezTo>
                  <a:pt x="6290241" y="4712710"/>
                  <a:pt x="6285050" y="4716639"/>
                  <a:pt x="6280805" y="4721113"/>
                </a:cubicBezTo>
                <a:cubicBezTo>
                  <a:pt x="6276560" y="4725587"/>
                  <a:pt x="6273147" y="4730319"/>
                  <a:pt x="6270566" y="4735310"/>
                </a:cubicBezTo>
                <a:cubicBezTo>
                  <a:pt x="6267985" y="4740300"/>
                  <a:pt x="6266092" y="4745405"/>
                  <a:pt x="6264888" y="4750625"/>
                </a:cubicBezTo>
                <a:cubicBezTo>
                  <a:pt x="6263683" y="4755845"/>
                  <a:pt x="6263081" y="4760864"/>
                  <a:pt x="6263081" y="4765682"/>
                </a:cubicBezTo>
                <a:cubicBezTo>
                  <a:pt x="6263081" y="4777269"/>
                  <a:pt x="6265088" y="4787480"/>
                  <a:pt x="6269104" y="4796313"/>
                </a:cubicBezTo>
                <a:cubicBezTo>
                  <a:pt x="6273119" y="4805147"/>
                  <a:pt x="6278683" y="4813005"/>
                  <a:pt x="6285796" y="4819888"/>
                </a:cubicBezTo>
                <a:cubicBezTo>
                  <a:pt x="6292908" y="4826772"/>
                  <a:pt x="6301340" y="4832852"/>
                  <a:pt x="6311092" y="4838129"/>
                </a:cubicBezTo>
                <a:cubicBezTo>
                  <a:pt x="6320843" y="4843406"/>
                  <a:pt x="6331397" y="4848339"/>
                  <a:pt x="6342755" y="4852928"/>
                </a:cubicBezTo>
                <a:cubicBezTo>
                  <a:pt x="6349409" y="4855567"/>
                  <a:pt x="6356091" y="4858234"/>
                  <a:pt x="6362802" y="4860930"/>
                </a:cubicBezTo>
                <a:cubicBezTo>
                  <a:pt x="6369514" y="4863626"/>
                  <a:pt x="6375594" y="4866666"/>
                  <a:pt x="6381043" y="4870050"/>
                </a:cubicBezTo>
                <a:cubicBezTo>
                  <a:pt x="6386493" y="4873435"/>
                  <a:pt x="6390909" y="4877364"/>
                  <a:pt x="6394294" y="4881838"/>
                </a:cubicBezTo>
                <a:cubicBezTo>
                  <a:pt x="6397678" y="4886312"/>
                  <a:pt x="6399370" y="4891647"/>
                  <a:pt x="6399370" y="4897842"/>
                </a:cubicBezTo>
                <a:cubicBezTo>
                  <a:pt x="6399370" y="4902431"/>
                  <a:pt x="6398338" y="4906733"/>
                  <a:pt x="6396273" y="4910748"/>
                </a:cubicBezTo>
                <a:cubicBezTo>
                  <a:pt x="6394208" y="4914763"/>
                  <a:pt x="6391311" y="4918291"/>
                  <a:pt x="6387582" y="4921331"/>
                </a:cubicBezTo>
                <a:cubicBezTo>
                  <a:pt x="6383854" y="4924371"/>
                  <a:pt x="6379380" y="4926752"/>
                  <a:pt x="6374160" y="4928472"/>
                </a:cubicBezTo>
                <a:cubicBezTo>
                  <a:pt x="6368940" y="4930193"/>
                  <a:pt x="6363175" y="4931054"/>
                  <a:pt x="6356866" y="4931054"/>
                </a:cubicBezTo>
                <a:cubicBezTo>
                  <a:pt x="6348606" y="4931054"/>
                  <a:pt x="6340862" y="4929820"/>
                  <a:pt x="6333634" y="4927354"/>
                </a:cubicBezTo>
                <a:cubicBezTo>
                  <a:pt x="6326407" y="4924887"/>
                  <a:pt x="6319954" y="4921159"/>
                  <a:pt x="6314275" y="4916169"/>
                </a:cubicBezTo>
                <a:cubicBezTo>
                  <a:pt x="6308596" y="4911178"/>
                  <a:pt x="6303807" y="4904983"/>
                  <a:pt x="6299906" y="4897584"/>
                </a:cubicBezTo>
                <a:cubicBezTo>
                  <a:pt x="6296006" y="4890184"/>
                  <a:pt x="6293252" y="4881551"/>
                  <a:pt x="6291646" y="4871685"/>
                </a:cubicBezTo>
                <a:lnTo>
                  <a:pt x="6268587" y="4871685"/>
                </a:lnTo>
                <a:lnTo>
                  <a:pt x="6268587" y="4954113"/>
                </a:lnTo>
                <a:lnTo>
                  <a:pt x="6295776" y="4954113"/>
                </a:lnTo>
                <a:lnTo>
                  <a:pt x="6294572" y="4939142"/>
                </a:lnTo>
                <a:lnTo>
                  <a:pt x="6294916" y="4939142"/>
                </a:lnTo>
                <a:cubicBezTo>
                  <a:pt x="6299619" y="4942010"/>
                  <a:pt x="6304581" y="4944534"/>
                  <a:pt x="6309801" y="4946713"/>
                </a:cubicBezTo>
                <a:cubicBezTo>
                  <a:pt x="6315021" y="4948893"/>
                  <a:pt x="6320269" y="4950700"/>
                  <a:pt x="6325547" y="4952134"/>
                </a:cubicBezTo>
                <a:cubicBezTo>
                  <a:pt x="6330824" y="4953568"/>
                  <a:pt x="6336044" y="4954658"/>
                  <a:pt x="6341206" y="4955403"/>
                </a:cubicBezTo>
                <a:cubicBezTo>
                  <a:pt x="6346369" y="4956149"/>
                  <a:pt x="6351244" y="4956522"/>
                  <a:pt x="6355833" y="4956522"/>
                </a:cubicBezTo>
                <a:cubicBezTo>
                  <a:pt x="6369485" y="4956522"/>
                  <a:pt x="6381875" y="4954772"/>
                  <a:pt x="6393003" y="4951273"/>
                </a:cubicBezTo>
                <a:cubicBezTo>
                  <a:pt x="6404131" y="4947774"/>
                  <a:pt x="6413653" y="4942899"/>
                  <a:pt x="6421569" y="4936646"/>
                </a:cubicBezTo>
                <a:cubicBezTo>
                  <a:pt x="6429484" y="4930394"/>
                  <a:pt x="6435593" y="4922909"/>
                  <a:pt x="6439895" y="4914190"/>
                </a:cubicBezTo>
                <a:cubicBezTo>
                  <a:pt x="6444198" y="4905471"/>
                  <a:pt x="6446349" y="4895892"/>
                  <a:pt x="6446349" y="4885452"/>
                </a:cubicBezTo>
                <a:cubicBezTo>
                  <a:pt x="6446349" y="4877766"/>
                  <a:pt x="6445172" y="4870739"/>
                  <a:pt x="6442821" y="4864372"/>
                </a:cubicBezTo>
                <a:cubicBezTo>
                  <a:pt x="6440469" y="4858005"/>
                  <a:pt x="6437314" y="4852183"/>
                  <a:pt x="6433356" y="4846905"/>
                </a:cubicBezTo>
                <a:cubicBezTo>
                  <a:pt x="6429398" y="4841628"/>
                  <a:pt x="6424752" y="4836839"/>
                  <a:pt x="6419418" y="4832537"/>
                </a:cubicBezTo>
                <a:cubicBezTo>
                  <a:pt x="6414083" y="4828234"/>
                  <a:pt x="6408433" y="4824334"/>
                  <a:pt x="6402467" y="4820835"/>
                </a:cubicBezTo>
                <a:cubicBezTo>
                  <a:pt x="6396502" y="4817336"/>
                  <a:pt x="6390364" y="4814152"/>
                  <a:pt x="6384055" y="4811284"/>
                </a:cubicBezTo>
                <a:cubicBezTo>
                  <a:pt x="6377745" y="4808416"/>
                  <a:pt x="6371665" y="4805778"/>
                  <a:pt x="6365814" y="4803369"/>
                </a:cubicBezTo>
                <a:cubicBezTo>
                  <a:pt x="6356062" y="4799468"/>
                  <a:pt x="6347630" y="4795740"/>
                  <a:pt x="6340518" y="4792183"/>
                </a:cubicBezTo>
                <a:cubicBezTo>
                  <a:pt x="6333405" y="4788627"/>
                  <a:pt x="6327497" y="4784956"/>
                  <a:pt x="6322793" y="4781170"/>
                </a:cubicBezTo>
                <a:cubicBezTo>
                  <a:pt x="6318090" y="4777384"/>
                  <a:pt x="6314591" y="4773311"/>
                  <a:pt x="6312296" y="4768952"/>
                </a:cubicBezTo>
                <a:cubicBezTo>
                  <a:pt x="6310002" y="4764593"/>
                  <a:pt x="6308855" y="4759660"/>
                  <a:pt x="6308855" y="4754153"/>
                </a:cubicBezTo>
                <a:cubicBezTo>
                  <a:pt x="6308855" y="4749793"/>
                  <a:pt x="6309887" y="4745750"/>
                  <a:pt x="6311952" y="4742021"/>
                </a:cubicBezTo>
                <a:cubicBezTo>
                  <a:pt x="6314017" y="4738293"/>
                  <a:pt x="6316799" y="4735080"/>
                  <a:pt x="6320298" y="4732384"/>
                </a:cubicBezTo>
                <a:cubicBezTo>
                  <a:pt x="6323797" y="4729689"/>
                  <a:pt x="6327812" y="4727595"/>
                  <a:pt x="6332344" y="4726103"/>
                </a:cubicBezTo>
                <a:cubicBezTo>
                  <a:pt x="6336875" y="4724612"/>
                  <a:pt x="6341665" y="4723866"/>
                  <a:pt x="6346713" y="4723866"/>
                </a:cubicBezTo>
                <a:cubicBezTo>
                  <a:pt x="6363233" y="4723866"/>
                  <a:pt x="6376741" y="4728742"/>
                  <a:pt x="6387238" y="4738493"/>
                </a:cubicBezTo>
                <a:cubicBezTo>
                  <a:pt x="6397735" y="4748245"/>
                  <a:pt x="6404590" y="4763159"/>
                  <a:pt x="6407802" y="4783235"/>
                </a:cubicBezTo>
                <a:lnTo>
                  <a:pt x="6430861" y="4783235"/>
                </a:lnTo>
                <a:lnTo>
                  <a:pt x="6430861" y="4700807"/>
                </a:lnTo>
                <a:lnTo>
                  <a:pt x="6403672" y="4700807"/>
                </a:lnTo>
                <a:lnTo>
                  <a:pt x="6404877" y="4715262"/>
                </a:lnTo>
                <a:lnTo>
                  <a:pt x="6404532" y="4715262"/>
                </a:lnTo>
                <a:cubicBezTo>
                  <a:pt x="6400632" y="4712509"/>
                  <a:pt x="6396244" y="4710071"/>
                  <a:pt x="6391368" y="4707949"/>
                </a:cubicBezTo>
                <a:cubicBezTo>
                  <a:pt x="6386493" y="4705826"/>
                  <a:pt x="6381416" y="4704077"/>
                  <a:pt x="6376139" y="4702700"/>
                </a:cubicBezTo>
                <a:cubicBezTo>
                  <a:pt x="6370862" y="4701324"/>
                  <a:pt x="6365584" y="4700262"/>
                  <a:pt x="6360307" y="4699517"/>
                </a:cubicBezTo>
                <a:cubicBezTo>
                  <a:pt x="6355030" y="4698771"/>
                  <a:pt x="6350097" y="4698398"/>
                  <a:pt x="6345508" y="4698398"/>
                </a:cubicBezTo>
                <a:close/>
                <a:moveTo>
                  <a:pt x="3145383" y="4698398"/>
                </a:moveTo>
                <a:cubicBezTo>
                  <a:pt x="3131501" y="4698398"/>
                  <a:pt x="3118796" y="4700205"/>
                  <a:pt x="3107266" y="4703819"/>
                </a:cubicBezTo>
                <a:cubicBezTo>
                  <a:pt x="3095737" y="4707433"/>
                  <a:pt x="3085383" y="4712394"/>
                  <a:pt x="3076206" y="4718704"/>
                </a:cubicBezTo>
                <a:cubicBezTo>
                  <a:pt x="3067028" y="4725014"/>
                  <a:pt x="3059026" y="4732384"/>
                  <a:pt x="3052200" y="4740817"/>
                </a:cubicBezTo>
                <a:cubicBezTo>
                  <a:pt x="3045374" y="4749249"/>
                  <a:pt x="3039695" y="4758226"/>
                  <a:pt x="3035164" y="4767747"/>
                </a:cubicBezTo>
                <a:cubicBezTo>
                  <a:pt x="3030632" y="4777269"/>
                  <a:pt x="3027248" y="4787135"/>
                  <a:pt x="3025011" y="4797346"/>
                </a:cubicBezTo>
                <a:cubicBezTo>
                  <a:pt x="3022774" y="4807556"/>
                  <a:pt x="3021655" y="4817594"/>
                  <a:pt x="3021655" y="4827460"/>
                </a:cubicBezTo>
                <a:cubicBezTo>
                  <a:pt x="3021655" y="4837670"/>
                  <a:pt x="3022630" y="4847938"/>
                  <a:pt x="3024581" y="4858263"/>
                </a:cubicBezTo>
                <a:cubicBezTo>
                  <a:pt x="3026531" y="4868588"/>
                  <a:pt x="3029542" y="4878540"/>
                  <a:pt x="3033615" y="4888119"/>
                </a:cubicBezTo>
                <a:cubicBezTo>
                  <a:pt x="3037688" y="4897698"/>
                  <a:pt x="3042965" y="4906647"/>
                  <a:pt x="3049447" y="4914964"/>
                </a:cubicBezTo>
                <a:cubicBezTo>
                  <a:pt x="3055929" y="4923281"/>
                  <a:pt x="3063730" y="4930509"/>
                  <a:pt x="3072850" y="4936646"/>
                </a:cubicBezTo>
                <a:cubicBezTo>
                  <a:pt x="3081970" y="4942784"/>
                  <a:pt x="3092439" y="4947631"/>
                  <a:pt x="3104255" y="4951187"/>
                </a:cubicBezTo>
                <a:cubicBezTo>
                  <a:pt x="3116071" y="4954744"/>
                  <a:pt x="3129436" y="4956522"/>
                  <a:pt x="3144350" y="4956522"/>
                </a:cubicBezTo>
                <a:cubicBezTo>
                  <a:pt x="3158232" y="4956522"/>
                  <a:pt x="3170908" y="4954686"/>
                  <a:pt x="3182381" y="4951015"/>
                </a:cubicBezTo>
                <a:cubicBezTo>
                  <a:pt x="3193853" y="4947344"/>
                  <a:pt x="3204178" y="4942354"/>
                  <a:pt x="3213355" y="4936044"/>
                </a:cubicBezTo>
                <a:cubicBezTo>
                  <a:pt x="3222533" y="4929734"/>
                  <a:pt x="3230535" y="4922335"/>
                  <a:pt x="3237361" y="4913845"/>
                </a:cubicBezTo>
                <a:cubicBezTo>
                  <a:pt x="3244187" y="4905356"/>
                  <a:pt x="3249866" y="4896350"/>
                  <a:pt x="3254397" y="4886829"/>
                </a:cubicBezTo>
                <a:cubicBezTo>
                  <a:pt x="3258928" y="4877307"/>
                  <a:pt x="3262313" y="4867469"/>
                  <a:pt x="3264550" y="4857316"/>
                </a:cubicBezTo>
                <a:cubicBezTo>
                  <a:pt x="3266787" y="4847164"/>
                  <a:pt x="3267905" y="4837211"/>
                  <a:pt x="3267905" y="4827460"/>
                </a:cubicBezTo>
                <a:cubicBezTo>
                  <a:pt x="3267905" y="4817709"/>
                  <a:pt x="3266873" y="4807728"/>
                  <a:pt x="3264808" y="4797518"/>
                </a:cubicBezTo>
                <a:cubicBezTo>
                  <a:pt x="3262743" y="4787307"/>
                  <a:pt x="3259531" y="4777441"/>
                  <a:pt x="3255171" y="4767920"/>
                </a:cubicBezTo>
                <a:cubicBezTo>
                  <a:pt x="3250812" y="4758398"/>
                  <a:pt x="3245334" y="4749421"/>
                  <a:pt x="3238738" y="4740989"/>
                </a:cubicBezTo>
                <a:cubicBezTo>
                  <a:pt x="3232141" y="4732557"/>
                  <a:pt x="3224311" y="4725186"/>
                  <a:pt x="3215248" y="4718876"/>
                </a:cubicBezTo>
                <a:cubicBezTo>
                  <a:pt x="3206185" y="4712566"/>
                  <a:pt x="3195832" y="4707576"/>
                  <a:pt x="3184187" y="4703905"/>
                </a:cubicBezTo>
                <a:cubicBezTo>
                  <a:pt x="3172543" y="4700234"/>
                  <a:pt x="3159608" y="4698398"/>
                  <a:pt x="3145383" y="4698398"/>
                </a:cubicBezTo>
                <a:close/>
                <a:moveTo>
                  <a:pt x="2288133" y="4698398"/>
                </a:moveTo>
                <a:cubicBezTo>
                  <a:pt x="2274251" y="4698398"/>
                  <a:pt x="2261546" y="4700205"/>
                  <a:pt x="2250016" y="4703819"/>
                </a:cubicBezTo>
                <a:cubicBezTo>
                  <a:pt x="2238487" y="4707433"/>
                  <a:pt x="2228133" y="4712394"/>
                  <a:pt x="2218956" y="4718704"/>
                </a:cubicBezTo>
                <a:cubicBezTo>
                  <a:pt x="2209778" y="4725014"/>
                  <a:pt x="2201776" y="4732384"/>
                  <a:pt x="2194950" y="4740817"/>
                </a:cubicBezTo>
                <a:cubicBezTo>
                  <a:pt x="2188124" y="4749249"/>
                  <a:pt x="2182445" y="4758226"/>
                  <a:pt x="2177914" y="4767747"/>
                </a:cubicBezTo>
                <a:cubicBezTo>
                  <a:pt x="2173382" y="4777269"/>
                  <a:pt x="2169998" y="4787135"/>
                  <a:pt x="2167761" y="4797346"/>
                </a:cubicBezTo>
                <a:cubicBezTo>
                  <a:pt x="2165524" y="4807556"/>
                  <a:pt x="2164405" y="4817594"/>
                  <a:pt x="2164405" y="4827460"/>
                </a:cubicBezTo>
                <a:cubicBezTo>
                  <a:pt x="2164405" y="4837670"/>
                  <a:pt x="2165380" y="4847938"/>
                  <a:pt x="2167331" y="4858263"/>
                </a:cubicBezTo>
                <a:cubicBezTo>
                  <a:pt x="2169281" y="4868588"/>
                  <a:pt x="2172292" y="4878540"/>
                  <a:pt x="2176365" y="4888119"/>
                </a:cubicBezTo>
                <a:cubicBezTo>
                  <a:pt x="2180438" y="4897698"/>
                  <a:pt x="2185715" y="4906647"/>
                  <a:pt x="2192197" y="4914964"/>
                </a:cubicBezTo>
                <a:cubicBezTo>
                  <a:pt x="2198678" y="4923281"/>
                  <a:pt x="2206480" y="4930509"/>
                  <a:pt x="2215600" y="4936646"/>
                </a:cubicBezTo>
                <a:cubicBezTo>
                  <a:pt x="2224720" y="4942784"/>
                  <a:pt x="2235189" y="4947631"/>
                  <a:pt x="2247005" y="4951187"/>
                </a:cubicBezTo>
                <a:cubicBezTo>
                  <a:pt x="2258821" y="4954744"/>
                  <a:pt x="2272186" y="4956522"/>
                  <a:pt x="2287100" y="4956522"/>
                </a:cubicBezTo>
                <a:cubicBezTo>
                  <a:pt x="2300981" y="4956522"/>
                  <a:pt x="2313658" y="4954686"/>
                  <a:pt x="2325130" y="4951015"/>
                </a:cubicBezTo>
                <a:cubicBezTo>
                  <a:pt x="2336603" y="4947344"/>
                  <a:pt x="2346928" y="4942354"/>
                  <a:pt x="2356105" y="4936044"/>
                </a:cubicBezTo>
                <a:cubicBezTo>
                  <a:pt x="2365283" y="4929734"/>
                  <a:pt x="2373285" y="4922335"/>
                  <a:pt x="2380111" y="4913845"/>
                </a:cubicBezTo>
                <a:cubicBezTo>
                  <a:pt x="2386937" y="4905356"/>
                  <a:pt x="2392615" y="4896350"/>
                  <a:pt x="2397147" y="4886829"/>
                </a:cubicBezTo>
                <a:cubicBezTo>
                  <a:pt x="2401679" y="4877307"/>
                  <a:pt x="2405063" y="4867469"/>
                  <a:pt x="2407300" y="4857316"/>
                </a:cubicBezTo>
                <a:cubicBezTo>
                  <a:pt x="2409537" y="4847164"/>
                  <a:pt x="2410655" y="4837211"/>
                  <a:pt x="2410655" y="4827460"/>
                </a:cubicBezTo>
                <a:cubicBezTo>
                  <a:pt x="2410655" y="4817709"/>
                  <a:pt x="2409623" y="4807728"/>
                  <a:pt x="2407558" y="4797518"/>
                </a:cubicBezTo>
                <a:cubicBezTo>
                  <a:pt x="2405493" y="4787307"/>
                  <a:pt x="2402281" y="4777441"/>
                  <a:pt x="2397921" y="4767920"/>
                </a:cubicBezTo>
                <a:cubicBezTo>
                  <a:pt x="2393562" y="4758398"/>
                  <a:pt x="2388084" y="4749421"/>
                  <a:pt x="2381487" y="4740989"/>
                </a:cubicBezTo>
                <a:cubicBezTo>
                  <a:pt x="2374891" y="4732557"/>
                  <a:pt x="2367061" y="4725186"/>
                  <a:pt x="2357998" y="4718876"/>
                </a:cubicBezTo>
                <a:cubicBezTo>
                  <a:pt x="2348935" y="4712566"/>
                  <a:pt x="2338582" y="4707576"/>
                  <a:pt x="2326937" y="4703905"/>
                </a:cubicBezTo>
                <a:cubicBezTo>
                  <a:pt x="2315293" y="4700234"/>
                  <a:pt x="2302358" y="4698398"/>
                  <a:pt x="2288133" y="4698398"/>
                </a:cubicBezTo>
                <a:close/>
                <a:moveTo>
                  <a:pt x="8218776" y="4697882"/>
                </a:moveTo>
                <a:lnTo>
                  <a:pt x="8149943" y="4886312"/>
                </a:lnTo>
                <a:cubicBezTo>
                  <a:pt x="8147991" y="4891589"/>
                  <a:pt x="8146042" y="4896666"/>
                  <a:pt x="8144092" y="4901542"/>
                </a:cubicBezTo>
                <a:cubicBezTo>
                  <a:pt x="8142141" y="4906417"/>
                  <a:pt x="8139904" y="4910691"/>
                  <a:pt x="8137380" y="4914362"/>
                </a:cubicBezTo>
                <a:cubicBezTo>
                  <a:pt x="8134856" y="4918033"/>
                  <a:pt x="8131902" y="4920987"/>
                  <a:pt x="8128518" y="4923224"/>
                </a:cubicBezTo>
                <a:cubicBezTo>
                  <a:pt x="8125134" y="4925461"/>
                  <a:pt x="8120975" y="4926580"/>
                  <a:pt x="8116042" y="4926580"/>
                </a:cubicBezTo>
                <a:lnTo>
                  <a:pt x="8116042" y="4950843"/>
                </a:lnTo>
                <a:lnTo>
                  <a:pt x="8191586" y="4950843"/>
                </a:lnTo>
                <a:lnTo>
                  <a:pt x="8191586" y="4922622"/>
                </a:lnTo>
                <a:lnTo>
                  <a:pt x="8166462" y="4923654"/>
                </a:lnTo>
                <a:cubicBezTo>
                  <a:pt x="8167265" y="4921582"/>
                  <a:pt x="8168211" y="4919250"/>
                  <a:pt x="8169302" y="4916659"/>
                </a:cubicBezTo>
                <a:cubicBezTo>
                  <a:pt x="8170391" y="4914068"/>
                  <a:pt x="8171481" y="4911420"/>
                  <a:pt x="8172571" y="4908714"/>
                </a:cubicBezTo>
                <a:cubicBezTo>
                  <a:pt x="8173661" y="4906008"/>
                  <a:pt x="8174636" y="4903446"/>
                  <a:pt x="8175497" y="4901028"/>
                </a:cubicBezTo>
                <a:cubicBezTo>
                  <a:pt x="8176357" y="4898610"/>
                  <a:pt x="8177073" y="4896595"/>
                  <a:pt x="8177648" y="4894984"/>
                </a:cubicBezTo>
                <a:lnTo>
                  <a:pt x="8183327" y="4878402"/>
                </a:lnTo>
                <a:lnTo>
                  <a:pt x="8259903" y="4877020"/>
                </a:lnTo>
                <a:lnTo>
                  <a:pt x="8266959" y="4896358"/>
                </a:lnTo>
                <a:cubicBezTo>
                  <a:pt x="8268105" y="4899697"/>
                  <a:pt x="8269024" y="4902834"/>
                  <a:pt x="8269712" y="4905770"/>
                </a:cubicBezTo>
                <a:cubicBezTo>
                  <a:pt x="8270400" y="4908705"/>
                  <a:pt x="8270744" y="4911382"/>
                  <a:pt x="8270744" y="4913800"/>
                </a:cubicBezTo>
                <a:cubicBezTo>
                  <a:pt x="8270744" y="4918059"/>
                  <a:pt x="8269482" y="4921426"/>
                  <a:pt x="8266959" y="4923900"/>
                </a:cubicBezTo>
                <a:cubicBezTo>
                  <a:pt x="8264434" y="4926375"/>
                  <a:pt x="8260017" y="4927612"/>
                  <a:pt x="8253708" y="4927612"/>
                </a:cubicBezTo>
                <a:lnTo>
                  <a:pt x="8253708" y="4950843"/>
                </a:lnTo>
                <a:lnTo>
                  <a:pt x="8348698" y="4950843"/>
                </a:lnTo>
                <a:lnTo>
                  <a:pt x="8348698" y="4923654"/>
                </a:lnTo>
                <a:lnTo>
                  <a:pt x="8328392" y="4924687"/>
                </a:lnTo>
                <a:cubicBezTo>
                  <a:pt x="8328048" y="4922048"/>
                  <a:pt x="8327474" y="4919094"/>
                  <a:pt x="8326671" y="4915824"/>
                </a:cubicBezTo>
                <a:cubicBezTo>
                  <a:pt x="8325868" y="4912555"/>
                  <a:pt x="8324950" y="4909285"/>
                  <a:pt x="8323918" y="4906016"/>
                </a:cubicBezTo>
                <a:cubicBezTo>
                  <a:pt x="8322885" y="4902746"/>
                  <a:pt x="8321881" y="4899677"/>
                  <a:pt x="8320906" y="4896809"/>
                </a:cubicBezTo>
                <a:cubicBezTo>
                  <a:pt x="8319931" y="4893941"/>
                  <a:pt x="8319100" y="4891647"/>
                  <a:pt x="8318411" y="4889926"/>
                </a:cubicBezTo>
                <a:lnTo>
                  <a:pt x="8243211" y="4697882"/>
                </a:lnTo>
                <a:close/>
                <a:moveTo>
                  <a:pt x="7076731" y="2827980"/>
                </a:moveTo>
                <a:cubicBezTo>
                  <a:pt x="7089056" y="2827980"/>
                  <a:pt x="7100149" y="2829418"/>
                  <a:pt x="7110009" y="2832294"/>
                </a:cubicBezTo>
                <a:cubicBezTo>
                  <a:pt x="7119868" y="2835169"/>
                  <a:pt x="7128085" y="2840099"/>
                  <a:pt x="7134658" y="2847083"/>
                </a:cubicBezTo>
                <a:cubicBezTo>
                  <a:pt x="7141232" y="2854068"/>
                  <a:pt x="7146983" y="2860641"/>
                  <a:pt x="7151913" y="2866803"/>
                </a:cubicBezTo>
                <a:cubicBezTo>
                  <a:pt x="7156843" y="2872966"/>
                  <a:pt x="7160746" y="2882004"/>
                  <a:pt x="7163622" y="2893918"/>
                </a:cubicBezTo>
                <a:cubicBezTo>
                  <a:pt x="7166498" y="2905832"/>
                  <a:pt x="7168962" y="2915691"/>
                  <a:pt x="7171016" y="2923497"/>
                </a:cubicBezTo>
                <a:cubicBezTo>
                  <a:pt x="7173070" y="2931303"/>
                  <a:pt x="7174303" y="2942395"/>
                  <a:pt x="7174714" y="2956774"/>
                </a:cubicBezTo>
                <a:cubicBezTo>
                  <a:pt x="7175125" y="2971153"/>
                  <a:pt x="7175535" y="2982040"/>
                  <a:pt x="7175946" y="2989435"/>
                </a:cubicBezTo>
                <a:cubicBezTo>
                  <a:pt x="7176357" y="2996830"/>
                  <a:pt x="7176357" y="3007923"/>
                  <a:pt x="7175946" y="3022712"/>
                </a:cubicBezTo>
                <a:cubicBezTo>
                  <a:pt x="7175535" y="3037502"/>
                  <a:pt x="7175330" y="3047362"/>
                  <a:pt x="7175330" y="3052292"/>
                </a:cubicBezTo>
                <a:lnTo>
                  <a:pt x="7175330" y="3841081"/>
                </a:lnTo>
                <a:cubicBezTo>
                  <a:pt x="7175330" y="3843546"/>
                  <a:pt x="7175330" y="3846832"/>
                  <a:pt x="7175330" y="3850941"/>
                </a:cubicBezTo>
                <a:cubicBezTo>
                  <a:pt x="7175330" y="3869017"/>
                  <a:pt x="7175125" y="3883191"/>
                  <a:pt x="7174714" y="3893461"/>
                </a:cubicBezTo>
                <a:cubicBezTo>
                  <a:pt x="7174303" y="3903732"/>
                  <a:pt x="7173276" y="3918522"/>
                  <a:pt x="7171633" y="3937831"/>
                </a:cubicBezTo>
                <a:cubicBezTo>
                  <a:pt x="7169989" y="3957140"/>
                  <a:pt x="7167114" y="3972546"/>
                  <a:pt x="7163005" y="3984049"/>
                </a:cubicBezTo>
                <a:cubicBezTo>
                  <a:pt x="7158897" y="3995552"/>
                  <a:pt x="7153351" y="4007671"/>
                  <a:pt x="7146367" y="4020407"/>
                </a:cubicBezTo>
                <a:cubicBezTo>
                  <a:pt x="7139383" y="4033143"/>
                  <a:pt x="7129933" y="4042592"/>
                  <a:pt x="7118020" y="4048754"/>
                </a:cubicBezTo>
                <a:cubicBezTo>
                  <a:pt x="7106106" y="4054917"/>
                  <a:pt x="7092343" y="4057998"/>
                  <a:pt x="7076731" y="4057998"/>
                </a:cubicBezTo>
                <a:cubicBezTo>
                  <a:pt x="7059477" y="4057998"/>
                  <a:pt x="7044482" y="4054506"/>
                  <a:pt x="7031746" y="4047522"/>
                </a:cubicBezTo>
                <a:cubicBezTo>
                  <a:pt x="7019010" y="4040538"/>
                  <a:pt x="7008945" y="4030062"/>
                  <a:pt x="7001550" y="4016093"/>
                </a:cubicBezTo>
                <a:cubicBezTo>
                  <a:pt x="6994155" y="4002125"/>
                  <a:pt x="6988198" y="3988773"/>
                  <a:pt x="6983679" y="3976038"/>
                </a:cubicBezTo>
                <a:cubicBezTo>
                  <a:pt x="6979160" y="3963302"/>
                  <a:pt x="6976079" y="3946663"/>
                  <a:pt x="6974435" y="3926122"/>
                </a:cubicBezTo>
                <a:cubicBezTo>
                  <a:pt x="6972792" y="3905581"/>
                  <a:pt x="6971765" y="3889969"/>
                  <a:pt x="6971354" y="3879288"/>
                </a:cubicBezTo>
                <a:cubicBezTo>
                  <a:pt x="6970943" y="3868606"/>
                  <a:pt x="6970738" y="3854227"/>
                  <a:pt x="6970738" y="3836151"/>
                </a:cubicBezTo>
                <a:lnTo>
                  <a:pt x="6970738" y="3047362"/>
                </a:lnTo>
                <a:cubicBezTo>
                  <a:pt x="6970738" y="3044897"/>
                  <a:pt x="6970738" y="3042432"/>
                  <a:pt x="6970738" y="3039967"/>
                </a:cubicBezTo>
                <a:cubicBezTo>
                  <a:pt x="6970738" y="3037502"/>
                  <a:pt x="6970738" y="3034626"/>
                  <a:pt x="6970738" y="3031339"/>
                </a:cubicBezTo>
                <a:cubicBezTo>
                  <a:pt x="6970738" y="3010798"/>
                  <a:pt x="6970738" y="2996214"/>
                  <a:pt x="6970738" y="2987586"/>
                </a:cubicBezTo>
                <a:cubicBezTo>
                  <a:pt x="6970738" y="2978959"/>
                  <a:pt x="6971559" y="2964580"/>
                  <a:pt x="6973203" y="2944449"/>
                </a:cubicBezTo>
                <a:cubicBezTo>
                  <a:pt x="6974846" y="2924319"/>
                  <a:pt x="6978133" y="2909118"/>
                  <a:pt x="6983063" y="2898848"/>
                </a:cubicBezTo>
                <a:cubicBezTo>
                  <a:pt x="6987993" y="2888577"/>
                  <a:pt x="6994155" y="2877074"/>
                  <a:pt x="7001550" y="2864338"/>
                </a:cubicBezTo>
                <a:cubicBezTo>
                  <a:pt x="7008945" y="2851602"/>
                  <a:pt x="7019010" y="2842359"/>
                  <a:pt x="7031746" y="2836607"/>
                </a:cubicBezTo>
                <a:cubicBezTo>
                  <a:pt x="7044482" y="2830856"/>
                  <a:pt x="7059477" y="2827980"/>
                  <a:pt x="7076731" y="2827980"/>
                </a:cubicBezTo>
                <a:close/>
                <a:moveTo>
                  <a:pt x="9701441" y="2460700"/>
                </a:moveTo>
                <a:lnTo>
                  <a:pt x="9701441" y="4424045"/>
                </a:lnTo>
                <a:lnTo>
                  <a:pt x="10597456" y="4424045"/>
                </a:lnTo>
                <a:lnTo>
                  <a:pt x="10597456" y="4040743"/>
                </a:lnTo>
                <a:lnTo>
                  <a:pt x="10142670" y="4040743"/>
                </a:lnTo>
                <a:lnTo>
                  <a:pt x="10142670" y="3593352"/>
                </a:lnTo>
                <a:lnTo>
                  <a:pt x="10551854" y="3593352"/>
                </a:lnTo>
                <a:lnTo>
                  <a:pt x="10551854" y="3224839"/>
                </a:lnTo>
                <a:lnTo>
                  <a:pt x="10142670" y="3224839"/>
                </a:lnTo>
                <a:lnTo>
                  <a:pt x="10142670" y="2841537"/>
                </a:lnTo>
                <a:lnTo>
                  <a:pt x="10569109" y="2841537"/>
                </a:lnTo>
                <a:lnTo>
                  <a:pt x="10569109" y="2460700"/>
                </a:lnTo>
                <a:close/>
                <a:moveTo>
                  <a:pt x="7796441" y="2460700"/>
                </a:moveTo>
                <a:lnTo>
                  <a:pt x="7796441" y="4424045"/>
                </a:lnTo>
                <a:lnTo>
                  <a:pt x="8213020" y="4424045"/>
                </a:lnTo>
                <a:lnTo>
                  <a:pt x="8213020" y="3007923"/>
                </a:lnTo>
                <a:lnTo>
                  <a:pt x="8452122" y="4424045"/>
                </a:lnTo>
                <a:lnTo>
                  <a:pt x="8841586" y="4424045"/>
                </a:lnTo>
                <a:lnTo>
                  <a:pt x="9065898" y="3007923"/>
                </a:lnTo>
                <a:lnTo>
                  <a:pt x="9065898" y="4424045"/>
                </a:lnTo>
                <a:lnTo>
                  <a:pt x="9487408" y="4424045"/>
                </a:lnTo>
                <a:lnTo>
                  <a:pt x="9487408" y="2460700"/>
                </a:lnTo>
                <a:lnTo>
                  <a:pt x="8820634" y="2460700"/>
                </a:lnTo>
                <a:lnTo>
                  <a:pt x="8639459" y="3484893"/>
                </a:lnTo>
                <a:lnTo>
                  <a:pt x="8457052" y="2460700"/>
                </a:lnTo>
                <a:close/>
                <a:moveTo>
                  <a:pt x="4348391" y="2460700"/>
                </a:moveTo>
                <a:lnTo>
                  <a:pt x="4348391" y="4424045"/>
                </a:lnTo>
                <a:lnTo>
                  <a:pt x="5228384" y="4424045"/>
                </a:lnTo>
                <a:lnTo>
                  <a:pt x="5228384" y="4040743"/>
                </a:lnTo>
                <a:lnTo>
                  <a:pt x="4782225" y="4040743"/>
                </a:lnTo>
                <a:lnTo>
                  <a:pt x="4782225" y="2460700"/>
                </a:lnTo>
                <a:close/>
                <a:moveTo>
                  <a:pt x="3281592" y="2460700"/>
                </a:moveTo>
                <a:lnTo>
                  <a:pt x="3281592" y="4424045"/>
                </a:lnTo>
                <a:lnTo>
                  <a:pt x="4177607" y="4424045"/>
                </a:lnTo>
                <a:lnTo>
                  <a:pt x="4177607" y="4040743"/>
                </a:lnTo>
                <a:lnTo>
                  <a:pt x="3722820" y="4040743"/>
                </a:lnTo>
                <a:lnTo>
                  <a:pt x="3722820" y="3593352"/>
                </a:lnTo>
                <a:lnTo>
                  <a:pt x="4132005" y="3593352"/>
                </a:lnTo>
                <a:lnTo>
                  <a:pt x="4132005" y="3224839"/>
                </a:lnTo>
                <a:lnTo>
                  <a:pt x="3722820" y="3224839"/>
                </a:lnTo>
                <a:lnTo>
                  <a:pt x="3722820" y="2841537"/>
                </a:lnTo>
                <a:lnTo>
                  <a:pt x="4149259" y="2841537"/>
                </a:lnTo>
                <a:lnTo>
                  <a:pt x="4149259" y="2460700"/>
                </a:lnTo>
                <a:close/>
                <a:moveTo>
                  <a:pt x="1429495" y="2460700"/>
                </a:moveTo>
                <a:lnTo>
                  <a:pt x="1662435" y="4424045"/>
                </a:lnTo>
                <a:lnTo>
                  <a:pt x="2191170" y="4424045"/>
                </a:lnTo>
                <a:lnTo>
                  <a:pt x="2294698" y="3477498"/>
                </a:lnTo>
                <a:lnTo>
                  <a:pt x="2403157" y="4424045"/>
                </a:lnTo>
                <a:lnTo>
                  <a:pt x="2923265" y="4424045"/>
                </a:lnTo>
                <a:lnTo>
                  <a:pt x="3159901" y="2460700"/>
                </a:lnTo>
                <a:lnTo>
                  <a:pt x="2730997" y="2460700"/>
                </a:lnTo>
                <a:lnTo>
                  <a:pt x="2615144" y="3699345"/>
                </a:lnTo>
                <a:lnTo>
                  <a:pt x="2499290" y="2460700"/>
                </a:lnTo>
                <a:lnTo>
                  <a:pt x="2095036" y="2460700"/>
                </a:lnTo>
                <a:lnTo>
                  <a:pt x="1973020" y="3699345"/>
                </a:lnTo>
                <a:lnTo>
                  <a:pt x="1853469" y="2460700"/>
                </a:lnTo>
                <a:close/>
                <a:moveTo>
                  <a:pt x="5853834" y="2444678"/>
                </a:moveTo>
                <a:cubicBezTo>
                  <a:pt x="5670605" y="2444678"/>
                  <a:pt x="5536060" y="2492950"/>
                  <a:pt x="5450196" y="2589494"/>
                </a:cubicBezTo>
                <a:cubicBezTo>
                  <a:pt x="5364333" y="2686039"/>
                  <a:pt x="5321402" y="2831677"/>
                  <a:pt x="5321402" y="3026410"/>
                </a:cubicBezTo>
                <a:lnTo>
                  <a:pt x="5321402" y="3937214"/>
                </a:lnTo>
                <a:cubicBezTo>
                  <a:pt x="5321402" y="4099902"/>
                  <a:pt x="5369879" y="4225410"/>
                  <a:pt x="5466835" y="4313738"/>
                </a:cubicBezTo>
                <a:cubicBezTo>
                  <a:pt x="5563790" y="4402066"/>
                  <a:pt x="5689504" y="4446230"/>
                  <a:pt x="5843975" y="4446230"/>
                </a:cubicBezTo>
                <a:cubicBezTo>
                  <a:pt x="6018165" y="4446230"/>
                  <a:pt x="6153738" y="4406174"/>
                  <a:pt x="6250694" y="4326063"/>
                </a:cubicBezTo>
                <a:cubicBezTo>
                  <a:pt x="6347649" y="4245951"/>
                  <a:pt x="6396127" y="4120443"/>
                  <a:pt x="6396127" y="3949539"/>
                </a:cubicBezTo>
                <a:lnTo>
                  <a:pt x="6396127" y="3578562"/>
                </a:lnTo>
                <a:lnTo>
                  <a:pt x="5957363" y="3578562"/>
                </a:lnTo>
                <a:lnTo>
                  <a:pt x="5957363" y="3916262"/>
                </a:lnTo>
                <a:cubicBezTo>
                  <a:pt x="5957363" y="3972135"/>
                  <a:pt x="5947092" y="4010958"/>
                  <a:pt x="5926551" y="4032732"/>
                </a:cubicBezTo>
                <a:cubicBezTo>
                  <a:pt x="5906010" y="4054506"/>
                  <a:pt x="5881772" y="4065393"/>
                  <a:pt x="5853834" y="4065393"/>
                </a:cubicBezTo>
                <a:cubicBezTo>
                  <a:pt x="5823433" y="4065393"/>
                  <a:pt x="5798989" y="4050603"/>
                  <a:pt x="5780502" y="4021023"/>
                </a:cubicBezTo>
                <a:cubicBezTo>
                  <a:pt x="5762014" y="3991444"/>
                  <a:pt x="5752771" y="3956523"/>
                  <a:pt x="5752771" y="3916262"/>
                </a:cubicBezTo>
                <a:lnTo>
                  <a:pt x="5752771" y="2988203"/>
                </a:lnTo>
                <a:cubicBezTo>
                  <a:pt x="5752771" y="2942190"/>
                  <a:pt x="5759344" y="2906242"/>
                  <a:pt x="5772490" y="2880360"/>
                </a:cubicBezTo>
                <a:cubicBezTo>
                  <a:pt x="5785637" y="2854478"/>
                  <a:pt x="5812752" y="2841537"/>
                  <a:pt x="5853834" y="2841537"/>
                </a:cubicBezTo>
                <a:cubicBezTo>
                  <a:pt x="5922853" y="2841537"/>
                  <a:pt x="5957363" y="2900285"/>
                  <a:pt x="5957363" y="3017782"/>
                </a:cubicBezTo>
                <a:lnTo>
                  <a:pt x="5957363" y="3245792"/>
                </a:lnTo>
                <a:lnTo>
                  <a:pt x="6386267" y="3245792"/>
                </a:lnTo>
                <a:lnTo>
                  <a:pt x="6386267" y="2899464"/>
                </a:lnTo>
                <a:cubicBezTo>
                  <a:pt x="6386267" y="2823050"/>
                  <a:pt x="6372298" y="2755469"/>
                  <a:pt x="6344362" y="2696721"/>
                </a:cubicBezTo>
                <a:cubicBezTo>
                  <a:pt x="6316426" y="2637972"/>
                  <a:pt x="6278014" y="2590521"/>
                  <a:pt x="6229125" y="2554369"/>
                </a:cubicBezTo>
                <a:cubicBezTo>
                  <a:pt x="6180237" y="2518216"/>
                  <a:pt x="6124159" y="2490896"/>
                  <a:pt x="6060891" y="2472409"/>
                </a:cubicBezTo>
                <a:cubicBezTo>
                  <a:pt x="5997624" y="2453921"/>
                  <a:pt x="5928605" y="2444678"/>
                  <a:pt x="5853834" y="2444678"/>
                </a:cubicBezTo>
                <a:close/>
                <a:moveTo>
                  <a:pt x="7073034" y="2439748"/>
                </a:moveTo>
                <a:cubicBezTo>
                  <a:pt x="6895556" y="2442213"/>
                  <a:pt x="6762654" y="2488431"/>
                  <a:pt x="6674326" y="2578402"/>
                </a:cubicBezTo>
                <a:cubicBezTo>
                  <a:pt x="6585998" y="2668373"/>
                  <a:pt x="6541834" y="2795114"/>
                  <a:pt x="6541834" y="2958623"/>
                </a:cubicBezTo>
                <a:lnTo>
                  <a:pt x="6541834" y="3894078"/>
                </a:lnTo>
                <a:cubicBezTo>
                  <a:pt x="6541834" y="3973778"/>
                  <a:pt x="6551899" y="4046289"/>
                  <a:pt x="6572030" y="4111611"/>
                </a:cubicBezTo>
                <a:cubicBezTo>
                  <a:pt x="6592160" y="4176932"/>
                  <a:pt x="6622767" y="4235064"/>
                  <a:pt x="6663850" y="4286007"/>
                </a:cubicBezTo>
                <a:cubicBezTo>
                  <a:pt x="6704933" y="4336950"/>
                  <a:pt x="6760600" y="4376389"/>
                  <a:pt x="6830851" y="4404325"/>
                </a:cubicBezTo>
                <a:cubicBezTo>
                  <a:pt x="6901103" y="4432262"/>
                  <a:pt x="6984295" y="4444997"/>
                  <a:pt x="7080429" y="4442532"/>
                </a:cubicBezTo>
                <a:cubicBezTo>
                  <a:pt x="7171633" y="4444997"/>
                  <a:pt x="7252360" y="4432262"/>
                  <a:pt x="7322612" y="4404325"/>
                </a:cubicBezTo>
                <a:cubicBezTo>
                  <a:pt x="7392863" y="4376389"/>
                  <a:pt x="7448530" y="4336950"/>
                  <a:pt x="7489613" y="4286007"/>
                </a:cubicBezTo>
                <a:cubicBezTo>
                  <a:pt x="7530696" y="4235064"/>
                  <a:pt x="7561302" y="4176932"/>
                  <a:pt x="7581433" y="4111611"/>
                </a:cubicBezTo>
                <a:cubicBezTo>
                  <a:pt x="7601564" y="4046289"/>
                  <a:pt x="7611629" y="3973778"/>
                  <a:pt x="7611629" y="3894078"/>
                </a:cubicBezTo>
                <a:lnTo>
                  <a:pt x="7611629" y="2958623"/>
                </a:lnTo>
                <a:cubicBezTo>
                  <a:pt x="7611629" y="2795114"/>
                  <a:pt x="7567465" y="2668373"/>
                  <a:pt x="7479137" y="2578402"/>
                </a:cubicBezTo>
                <a:cubicBezTo>
                  <a:pt x="7390809" y="2488431"/>
                  <a:pt x="7255441" y="2442213"/>
                  <a:pt x="7073034" y="2439748"/>
                </a:cubicBezTo>
                <a:close/>
                <a:moveTo>
                  <a:pt x="0" y="0"/>
                </a:moveTo>
                <a:lnTo>
                  <a:pt x="12192000" y="0"/>
                </a:lnTo>
                <a:lnTo>
                  <a:pt x="12192000" y="6858000"/>
                </a:lnTo>
                <a:lnTo>
                  <a:pt x="0" y="68580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600"/>
          </a:p>
        </p:txBody>
      </p:sp>
      <p:sp>
        <p:nvSpPr>
          <p:cNvPr id="20" name="Rectangle 19">
            <a:extLst>
              <a:ext uri="{FF2B5EF4-FFF2-40B4-BE49-F238E27FC236}">
                <a16:creationId xmlns:a16="http://schemas.microsoft.com/office/drawing/2014/main" id="{9A64C631-17A9-55C3-C25C-000573679862}"/>
              </a:ext>
            </a:extLst>
          </p:cNvPr>
          <p:cNvSpPr/>
          <p:nvPr/>
        </p:nvSpPr>
        <p:spPr>
          <a:xfrm>
            <a:off x="24669750" y="4064908"/>
            <a:ext cx="247650" cy="612502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p>
        </p:txBody>
      </p:sp>
    </p:spTree>
    <p:extLst>
      <p:ext uri="{BB962C8B-B14F-4D97-AF65-F5344CB8AC3E}">
        <p14:creationId xmlns:p14="http://schemas.microsoft.com/office/powerpoint/2010/main" val="3583197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125E-6 -4.44444E-6 L -0.9418 -0.00092 " pathEditMode="relative" rAng="0" ptsTypes="AA">
                                      <p:cBhvr>
                                        <p:cTn id="6" dur="2500" fill="hold"/>
                                        <p:tgtEl>
                                          <p:spTgt spid="20"/>
                                        </p:tgtEl>
                                        <p:attrNameLst>
                                          <p:attrName>ppt_x</p:attrName>
                                          <p:attrName>ppt_y</p:attrName>
                                        </p:attrNameLst>
                                      </p:cBhvr>
                                      <p:rCtr x="-47096" y="-46"/>
                                    </p:animMotion>
                                  </p:childTnLst>
                                </p:cTn>
                              </p:par>
                              <p:par>
                                <p:cTn id="7" presetID="35" presetClass="path" presetSubtype="0" accel="50000" decel="50000" fill="hold" nodeType="withEffect">
                                  <p:stCondLst>
                                    <p:cond delay="0"/>
                                  </p:stCondLst>
                                  <p:childTnLst>
                                    <p:animMotion origin="layout" path="M 3.125E-6 0 L -0.94636 0 " pathEditMode="relative" rAng="0" ptsTypes="AA">
                                      <p:cBhvr>
                                        <p:cTn id="8" dur="2500" fill="hold"/>
                                        <p:tgtEl>
                                          <p:spTgt spid="19"/>
                                        </p:tgtEl>
                                        <p:attrNameLst>
                                          <p:attrName>ppt_x</p:attrName>
                                          <p:attrName>ppt_y</p:attrName>
                                        </p:attrNameLst>
                                      </p:cBhvr>
                                      <p:rCtr x="-473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7550869" y="1273477"/>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Data Sources</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77B621C-2ADB-6A53-52E8-63C3105177CD}"/>
              </a:ext>
            </a:extLst>
          </p:cNvPr>
          <p:cNvSpPr txBox="1"/>
          <p:nvPr/>
        </p:nvSpPr>
        <p:spPr>
          <a:xfrm>
            <a:off x="2852598" y="3341755"/>
            <a:ext cx="18701116" cy="3254032"/>
          </a:xfrm>
          <a:prstGeom prst="rect">
            <a:avLst/>
          </a:prstGeom>
          <a:noFill/>
        </p:spPr>
        <p:txBody>
          <a:bodyPr wrap="square" rtlCol="0">
            <a:spAutoFit/>
          </a:bodyPr>
          <a:lstStyle/>
          <a:p>
            <a:pPr marL="571500" indent="-571500">
              <a:lnSpc>
                <a:spcPct val="200000"/>
              </a:lnSpc>
              <a:buFont typeface="Courier New" panose="02070309020205020404" pitchFamily="49" charset="0"/>
              <a:buChar char="o"/>
            </a:pPr>
            <a:r>
              <a:rPr lang="en-IN" sz="3600" b="1" dirty="0">
                <a:latin typeface="Work Sans" pitchFamily="2" charset="77"/>
              </a:rPr>
              <a:t>Dataset Name: </a:t>
            </a:r>
            <a:r>
              <a:rPr lang="en-IN" sz="3600" dirty="0">
                <a:latin typeface="Work Sans" pitchFamily="2" charset="77"/>
              </a:rPr>
              <a:t>HR_1 And HR_2</a:t>
            </a:r>
          </a:p>
          <a:p>
            <a:pPr marL="571500" indent="-571500">
              <a:lnSpc>
                <a:spcPct val="200000"/>
              </a:lnSpc>
              <a:buFont typeface="Courier New" panose="02070309020205020404" pitchFamily="49" charset="0"/>
              <a:buChar char="o"/>
            </a:pPr>
            <a:r>
              <a:rPr lang="en-IN" sz="3600" b="1" dirty="0">
                <a:latin typeface="Work Sans" pitchFamily="2" charset="77"/>
              </a:rPr>
              <a:t>Dataset Type: </a:t>
            </a:r>
            <a:r>
              <a:rPr lang="en-IN" sz="3600" dirty="0">
                <a:latin typeface="Work Sans" pitchFamily="2" charset="77"/>
              </a:rPr>
              <a:t>Excel Data (.xlsx)</a:t>
            </a:r>
          </a:p>
          <a:p>
            <a:pPr marL="571500" indent="-571500">
              <a:lnSpc>
                <a:spcPct val="200000"/>
              </a:lnSpc>
              <a:buFont typeface="Courier New" panose="02070309020205020404" pitchFamily="49" charset="0"/>
              <a:buChar char="o"/>
            </a:pPr>
            <a:r>
              <a:rPr lang="en-IN" sz="3600" b="1" dirty="0">
                <a:latin typeface="Work Sans" pitchFamily="2" charset="77"/>
              </a:rPr>
              <a:t>Dataset Size: </a:t>
            </a:r>
            <a:r>
              <a:rPr lang="en-IN" sz="3600" dirty="0">
                <a:latin typeface="Work Sans" pitchFamily="2" charset="77"/>
              </a:rPr>
              <a:t>50K Records Each.</a:t>
            </a:r>
          </a:p>
        </p:txBody>
      </p:sp>
    </p:spTree>
    <p:extLst>
      <p:ext uri="{BB962C8B-B14F-4D97-AF65-F5344CB8AC3E}">
        <p14:creationId xmlns:p14="http://schemas.microsoft.com/office/powerpoint/2010/main" val="3680316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9" name="Freeform 11">
            <a:extLst>
              <a:ext uri="{FF2B5EF4-FFF2-40B4-BE49-F238E27FC236}">
                <a16:creationId xmlns:a16="http://schemas.microsoft.com/office/drawing/2014/main" id="{25C1627C-B0F8-4BAE-81AF-93CCBA18419A}"/>
              </a:ext>
            </a:extLst>
          </p:cNvPr>
          <p:cNvSpPr>
            <a:spLocks/>
          </p:cNvSpPr>
          <p:nvPr/>
        </p:nvSpPr>
        <p:spPr bwMode="auto">
          <a:xfrm>
            <a:off x="14909801" y="4073526"/>
            <a:ext cx="1149350" cy="2828924"/>
          </a:xfrm>
          <a:custGeom>
            <a:avLst/>
            <a:gdLst>
              <a:gd name="T0" fmla="*/ 0 w 151"/>
              <a:gd name="T1" fmla="*/ 371 h 371"/>
              <a:gd name="T2" fmla="*/ 151 w 151"/>
              <a:gd name="T3" fmla="*/ 0 h 371"/>
            </a:gdLst>
            <a:ahLst/>
            <a:cxnLst>
              <a:cxn ang="0">
                <a:pos x="T0" y="T1"/>
              </a:cxn>
              <a:cxn ang="0">
                <a:pos x="T2" y="T3"/>
              </a:cxn>
            </a:cxnLst>
            <a:rect l="0" t="0" r="r" b="b"/>
            <a:pathLst>
              <a:path w="151" h="371">
                <a:moveTo>
                  <a:pt x="0" y="371"/>
                </a:moveTo>
                <a:cubicBezTo>
                  <a:pt x="101" y="371"/>
                  <a:pt x="26" y="0"/>
                  <a:pt x="151"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ru-RU" sz="3600"/>
          </a:p>
        </p:txBody>
      </p:sp>
      <p:sp>
        <p:nvSpPr>
          <p:cNvPr id="10" name="Freeform 12">
            <a:extLst>
              <a:ext uri="{FF2B5EF4-FFF2-40B4-BE49-F238E27FC236}">
                <a16:creationId xmlns:a16="http://schemas.microsoft.com/office/drawing/2014/main" id="{86935487-CEAD-4B3E-B7A7-E9AD6168453A}"/>
              </a:ext>
            </a:extLst>
          </p:cNvPr>
          <p:cNvSpPr>
            <a:spLocks/>
          </p:cNvSpPr>
          <p:nvPr/>
        </p:nvSpPr>
        <p:spPr bwMode="auto">
          <a:xfrm>
            <a:off x="14909801" y="7785100"/>
            <a:ext cx="1149350" cy="2828924"/>
          </a:xfrm>
          <a:custGeom>
            <a:avLst/>
            <a:gdLst>
              <a:gd name="T0" fmla="*/ 0 w 151"/>
              <a:gd name="T1" fmla="*/ 0 h 371"/>
              <a:gd name="T2" fmla="*/ 151 w 151"/>
              <a:gd name="T3" fmla="*/ 371 h 371"/>
            </a:gdLst>
            <a:ahLst/>
            <a:cxnLst>
              <a:cxn ang="0">
                <a:pos x="T0" y="T1"/>
              </a:cxn>
              <a:cxn ang="0">
                <a:pos x="T2" y="T3"/>
              </a:cxn>
            </a:cxnLst>
            <a:rect l="0" t="0" r="r" b="b"/>
            <a:pathLst>
              <a:path w="151" h="371">
                <a:moveTo>
                  <a:pt x="0" y="0"/>
                </a:moveTo>
                <a:cubicBezTo>
                  <a:pt x="101" y="0"/>
                  <a:pt x="26" y="371"/>
                  <a:pt x="151" y="371"/>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ru-RU" sz="3600"/>
          </a:p>
        </p:txBody>
      </p:sp>
      <p:sp>
        <p:nvSpPr>
          <p:cNvPr id="11" name="Freeform 13">
            <a:extLst>
              <a:ext uri="{FF2B5EF4-FFF2-40B4-BE49-F238E27FC236}">
                <a16:creationId xmlns:a16="http://schemas.microsoft.com/office/drawing/2014/main" id="{82A5F264-B1F1-4F1F-8DD4-D572198EAFFD}"/>
              </a:ext>
            </a:extLst>
          </p:cNvPr>
          <p:cNvSpPr>
            <a:spLocks/>
          </p:cNvSpPr>
          <p:nvPr/>
        </p:nvSpPr>
        <p:spPr bwMode="auto">
          <a:xfrm>
            <a:off x="8321677" y="4073526"/>
            <a:ext cx="1149350" cy="2828924"/>
          </a:xfrm>
          <a:custGeom>
            <a:avLst/>
            <a:gdLst>
              <a:gd name="T0" fmla="*/ 151 w 151"/>
              <a:gd name="T1" fmla="*/ 371 h 371"/>
              <a:gd name="T2" fmla="*/ 0 w 151"/>
              <a:gd name="T3" fmla="*/ 0 h 371"/>
            </a:gdLst>
            <a:ahLst/>
            <a:cxnLst>
              <a:cxn ang="0">
                <a:pos x="T0" y="T1"/>
              </a:cxn>
              <a:cxn ang="0">
                <a:pos x="T2" y="T3"/>
              </a:cxn>
            </a:cxnLst>
            <a:rect l="0" t="0" r="r" b="b"/>
            <a:pathLst>
              <a:path w="151" h="371">
                <a:moveTo>
                  <a:pt x="151" y="371"/>
                </a:moveTo>
                <a:cubicBezTo>
                  <a:pt x="50" y="371"/>
                  <a:pt x="125" y="0"/>
                  <a:pt x="0" y="0"/>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ru-RU" sz="3600"/>
          </a:p>
        </p:txBody>
      </p:sp>
      <p:sp>
        <p:nvSpPr>
          <p:cNvPr id="12" name="Freeform 14">
            <a:extLst>
              <a:ext uri="{FF2B5EF4-FFF2-40B4-BE49-F238E27FC236}">
                <a16:creationId xmlns:a16="http://schemas.microsoft.com/office/drawing/2014/main" id="{97CF1F19-8B9C-4A02-AB45-ACAED9C4F33D}"/>
              </a:ext>
            </a:extLst>
          </p:cNvPr>
          <p:cNvSpPr>
            <a:spLocks/>
          </p:cNvSpPr>
          <p:nvPr/>
        </p:nvSpPr>
        <p:spPr bwMode="auto">
          <a:xfrm>
            <a:off x="8321677" y="7785100"/>
            <a:ext cx="1149350" cy="2828924"/>
          </a:xfrm>
          <a:custGeom>
            <a:avLst/>
            <a:gdLst>
              <a:gd name="T0" fmla="*/ 151 w 151"/>
              <a:gd name="T1" fmla="*/ 0 h 371"/>
              <a:gd name="T2" fmla="*/ 0 w 151"/>
              <a:gd name="T3" fmla="*/ 371 h 371"/>
            </a:gdLst>
            <a:ahLst/>
            <a:cxnLst>
              <a:cxn ang="0">
                <a:pos x="T0" y="T1"/>
              </a:cxn>
              <a:cxn ang="0">
                <a:pos x="T2" y="T3"/>
              </a:cxn>
            </a:cxnLst>
            <a:rect l="0" t="0" r="r" b="b"/>
            <a:pathLst>
              <a:path w="151" h="371">
                <a:moveTo>
                  <a:pt x="151" y="0"/>
                </a:moveTo>
                <a:cubicBezTo>
                  <a:pt x="50" y="0"/>
                  <a:pt x="125" y="371"/>
                  <a:pt x="0" y="371"/>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ru-RU" sz="3600"/>
          </a:p>
        </p:txBody>
      </p:sp>
      <p:grpSp>
        <p:nvGrpSpPr>
          <p:cNvPr id="27" name="Standby_pressed">
            <a:extLst>
              <a:ext uri="{FF2B5EF4-FFF2-40B4-BE49-F238E27FC236}">
                <a16:creationId xmlns:a16="http://schemas.microsoft.com/office/drawing/2014/main" id="{528DAC64-84BA-4D85-9AA6-6F8C463ED79A}"/>
              </a:ext>
            </a:extLst>
          </p:cNvPr>
          <p:cNvGrpSpPr/>
          <p:nvPr/>
        </p:nvGrpSpPr>
        <p:grpSpPr>
          <a:xfrm>
            <a:off x="10681968" y="5797166"/>
            <a:ext cx="3070864" cy="3074168"/>
            <a:chOff x="3629195" y="4240328"/>
            <a:chExt cx="1644537" cy="1646309"/>
          </a:xfrm>
        </p:grpSpPr>
        <p:sp>
          <p:nvSpPr>
            <p:cNvPr id="28" name="Oval 101">
              <a:extLst>
                <a:ext uri="{FF2B5EF4-FFF2-40B4-BE49-F238E27FC236}">
                  <a16:creationId xmlns:a16="http://schemas.microsoft.com/office/drawing/2014/main" id="{6DFB9815-7B1E-4933-84AA-1F2C3F090792}"/>
                </a:ext>
              </a:extLst>
            </p:cNvPr>
            <p:cNvSpPr>
              <a:spLocks noChangeArrowheads="1"/>
            </p:cNvSpPr>
            <p:nvPr/>
          </p:nvSpPr>
          <p:spPr bwMode="auto">
            <a:xfrm>
              <a:off x="3629195" y="4240328"/>
              <a:ext cx="1644537" cy="1646309"/>
            </a:xfrm>
            <a:prstGeom prst="ellipse">
              <a:avLst/>
            </a:prstGeom>
            <a:gradFill>
              <a:gsLst>
                <a:gs pos="0">
                  <a:schemeClr val="bg2">
                    <a:lumMod val="90000"/>
                    <a:lumOff val="10000"/>
                  </a:schemeClr>
                </a:gs>
                <a:gs pos="100000">
                  <a:schemeClr val="bg2"/>
                </a:gs>
                <a:gs pos="100000">
                  <a:schemeClr val="bg2"/>
                </a:gs>
              </a:gsLst>
              <a:lin ang="10800000" scaled="0"/>
            </a:gradFill>
            <a:ln>
              <a:noFill/>
            </a:ln>
            <a:effectLst>
              <a:innerShdw blurRad="279400" dist="127000" dir="13200000">
                <a:schemeClr val="tx1">
                  <a:alpha val="50000"/>
                </a:schemeClr>
              </a:innerShdw>
            </a:effectLst>
          </p:spPr>
          <p:txBody>
            <a:bodyPr vert="horz" wrap="square" lIns="182880" tIns="91440" rIns="182880" bIns="91440" numCol="1" anchor="t" anchorCtr="0" compatLnSpc="1">
              <a:prstTxWarp prst="textNoShape">
                <a:avLst/>
              </a:prstTxWarp>
            </a:bodyPr>
            <a:lstStyle/>
            <a:p>
              <a:endParaRPr lang="ru-UA" sz="3600"/>
            </a:p>
          </p:txBody>
        </p:sp>
        <p:sp>
          <p:nvSpPr>
            <p:cNvPr id="29" name="Standby">
              <a:extLst>
                <a:ext uri="{FF2B5EF4-FFF2-40B4-BE49-F238E27FC236}">
                  <a16:creationId xmlns:a16="http://schemas.microsoft.com/office/drawing/2014/main" id="{95D12A71-5133-453C-9875-8AAE6D811BA4}"/>
                </a:ext>
              </a:extLst>
            </p:cNvPr>
            <p:cNvSpPr>
              <a:spLocks noEditPoints="1"/>
            </p:cNvSpPr>
            <p:nvPr/>
          </p:nvSpPr>
          <p:spPr bwMode="auto">
            <a:xfrm>
              <a:off x="4225089" y="4764108"/>
              <a:ext cx="531813" cy="612775"/>
            </a:xfrm>
            <a:custGeom>
              <a:avLst/>
              <a:gdLst>
                <a:gd name="T0" fmla="*/ 71 w 141"/>
                <a:gd name="T1" fmla="*/ 162 h 162"/>
                <a:gd name="T2" fmla="*/ 141 w 141"/>
                <a:gd name="T3" fmla="*/ 92 h 162"/>
                <a:gd name="T4" fmla="*/ 79 w 141"/>
                <a:gd name="T5" fmla="*/ 23 h 162"/>
                <a:gd name="T6" fmla="*/ 79 w 141"/>
                <a:gd name="T7" fmla="*/ 0 h 162"/>
                <a:gd name="T8" fmla="*/ 63 w 141"/>
                <a:gd name="T9" fmla="*/ 0 h 162"/>
                <a:gd name="T10" fmla="*/ 63 w 141"/>
                <a:gd name="T11" fmla="*/ 23 h 162"/>
                <a:gd name="T12" fmla="*/ 0 w 141"/>
                <a:gd name="T13" fmla="*/ 92 h 162"/>
                <a:gd name="T14" fmla="*/ 71 w 141"/>
                <a:gd name="T15" fmla="*/ 162 h 162"/>
                <a:gd name="T16" fmla="*/ 63 w 141"/>
                <a:gd name="T17" fmla="*/ 39 h 162"/>
                <a:gd name="T18" fmla="*/ 63 w 141"/>
                <a:gd name="T19" fmla="*/ 69 h 162"/>
                <a:gd name="T20" fmla="*/ 79 w 141"/>
                <a:gd name="T21" fmla="*/ 69 h 162"/>
                <a:gd name="T22" fmla="*/ 79 w 141"/>
                <a:gd name="T23" fmla="*/ 39 h 162"/>
                <a:gd name="T24" fmla="*/ 125 w 141"/>
                <a:gd name="T25" fmla="*/ 92 h 162"/>
                <a:gd name="T26" fmla="*/ 71 w 141"/>
                <a:gd name="T27" fmla="*/ 146 h 162"/>
                <a:gd name="T28" fmla="*/ 16 w 141"/>
                <a:gd name="T29" fmla="*/ 92 h 162"/>
                <a:gd name="T30" fmla="*/ 63 w 141"/>
                <a:gd name="T31" fmla="*/ 3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62">
                  <a:moveTo>
                    <a:pt x="71" y="162"/>
                  </a:moveTo>
                  <a:cubicBezTo>
                    <a:pt x="109" y="162"/>
                    <a:pt x="141" y="131"/>
                    <a:pt x="141" y="92"/>
                  </a:cubicBezTo>
                  <a:cubicBezTo>
                    <a:pt x="141" y="56"/>
                    <a:pt x="113" y="27"/>
                    <a:pt x="79" y="23"/>
                  </a:cubicBezTo>
                  <a:cubicBezTo>
                    <a:pt x="79" y="0"/>
                    <a:pt x="79" y="0"/>
                    <a:pt x="79" y="0"/>
                  </a:cubicBezTo>
                  <a:cubicBezTo>
                    <a:pt x="63" y="0"/>
                    <a:pt x="63" y="0"/>
                    <a:pt x="63" y="0"/>
                  </a:cubicBezTo>
                  <a:cubicBezTo>
                    <a:pt x="63" y="23"/>
                    <a:pt x="63" y="23"/>
                    <a:pt x="63" y="23"/>
                  </a:cubicBezTo>
                  <a:cubicBezTo>
                    <a:pt x="28" y="27"/>
                    <a:pt x="0" y="56"/>
                    <a:pt x="0" y="92"/>
                  </a:cubicBezTo>
                  <a:cubicBezTo>
                    <a:pt x="0" y="131"/>
                    <a:pt x="32" y="162"/>
                    <a:pt x="71" y="162"/>
                  </a:cubicBezTo>
                  <a:close/>
                  <a:moveTo>
                    <a:pt x="63" y="39"/>
                  </a:moveTo>
                  <a:cubicBezTo>
                    <a:pt x="63" y="69"/>
                    <a:pt x="63" y="69"/>
                    <a:pt x="63" y="69"/>
                  </a:cubicBezTo>
                  <a:cubicBezTo>
                    <a:pt x="79" y="69"/>
                    <a:pt x="79" y="69"/>
                    <a:pt x="79" y="69"/>
                  </a:cubicBezTo>
                  <a:cubicBezTo>
                    <a:pt x="79" y="39"/>
                    <a:pt x="79" y="39"/>
                    <a:pt x="79" y="39"/>
                  </a:cubicBezTo>
                  <a:cubicBezTo>
                    <a:pt x="105" y="43"/>
                    <a:pt x="125" y="65"/>
                    <a:pt x="125" y="92"/>
                  </a:cubicBezTo>
                  <a:cubicBezTo>
                    <a:pt x="125" y="122"/>
                    <a:pt x="100" y="146"/>
                    <a:pt x="71" y="146"/>
                  </a:cubicBezTo>
                  <a:cubicBezTo>
                    <a:pt x="41" y="146"/>
                    <a:pt x="16" y="122"/>
                    <a:pt x="16" y="92"/>
                  </a:cubicBezTo>
                  <a:cubicBezTo>
                    <a:pt x="16" y="65"/>
                    <a:pt x="36" y="43"/>
                    <a:pt x="63" y="39"/>
                  </a:cubicBezTo>
                  <a:close/>
                </a:path>
              </a:pathLst>
            </a:custGeom>
            <a:gradFill flip="none" rotWithShape="1">
              <a:gsLst>
                <a:gs pos="0">
                  <a:schemeClr val="accent4"/>
                </a:gs>
                <a:gs pos="100000">
                  <a:schemeClr val="accent3"/>
                </a:gs>
              </a:gsLst>
              <a:lin ang="13500000" scaled="1"/>
              <a:tileRect/>
            </a:gradFill>
            <a:ln>
              <a:noFill/>
            </a:ln>
          </p:spPr>
          <p:txBody>
            <a:bodyPr vert="horz" wrap="square" lIns="182880" tIns="91440" rIns="182880" bIns="91440" numCol="1" anchor="t" anchorCtr="0" compatLnSpc="1">
              <a:prstTxWarp prst="textNoShape">
                <a:avLst/>
              </a:prstTxWarp>
            </a:bodyPr>
            <a:lstStyle/>
            <a:p>
              <a:endParaRPr lang="ru-UA" sz="3600"/>
            </a:p>
          </p:txBody>
        </p:sp>
      </p:grpSp>
      <p:grpSp>
        <p:nvGrpSpPr>
          <p:cNvPr id="30" name="Standby_unpressed">
            <a:extLst>
              <a:ext uri="{FF2B5EF4-FFF2-40B4-BE49-F238E27FC236}">
                <a16:creationId xmlns:a16="http://schemas.microsoft.com/office/drawing/2014/main" id="{96B74CDC-5324-44CA-B114-4428CEDC6AC6}"/>
              </a:ext>
            </a:extLst>
          </p:cNvPr>
          <p:cNvGrpSpPr/>
          <p:nvPr/>
        </p:nvGrpSpPr>
        <p:grpSpPr>
          <a:xfrm>
            <a:off x="10681970" y="5798820"/>
            <a:ext cx="3070860" cy="3070860"/>
            <a:chOff x="6635807" y="4402137"/>
            <a:chExt cx="1644536" cy="1644536"/>
          </a:xfrm>
        </p:grpSpPr>
        <p:grpSp>
          <p:nvGrpSpPr>
            <p:cNvPr id="31" name="Group 30">
              <a:extLst>
                <a:ext uri="{FF2B5EF4-FFF2-40B4-BE49-F238E27FC236}">
                  <a16:creationId xmlns:a16="http://schemas.microsoft.com/office/drawing/2014/main" id="{042D7153-9E92-4488-9FBD-A5C2FE4C2CD4}"/>
                </a:ext>
              </a:extLst>
            </p:cNvPr>
            <p:cNvGrpSpPr/>
            <p:nvPr/>
          </p:nvGrpSpPr>
          <p:grpSpPr>
            <a:xfrm>
              <a:off x="6635807" y="4402137"/>
              <a:ext cx="1644536" cy="1644536"/>
              <a:chOff x="1652388" y="2451848"/>
              <a:chExt cx="1954303" cy="1954303"/>
            </a:xfrm>
          </p:grpSpPr>
          <p:sp>
            <p:nvSpPr>
              <p:cNvPr id="33" name="Oval 32">
                <a:extLst>
                  <a:ext uri="{FF2B5EF4-FFF2-40B4-BE49-F238E27FC236}">
                    <a16:creationId xmlns:a16="http://schemas.microsoft.com/office/drawing/2014/main" id="{4DBC2C4F-C7C2-4C17-8543-A757079C2A0B}"/>
                  </a:ext>
                </a:extLst>
              </p:cNvPr>
              <p:cNvSpPr/>
              <p:nvPr/>
            </p:nvSpPr>
            <p:spPr>
              <a:xfrm>
                <a:off x="1652388" y="2451848"/>
                <a:ext cx="1954303" cy="1954303"/>
              </a:xfrm>
              <a:prstGeom prst="ellipse">
                <a:avLst/>
              </a:prstGeom>
              <a:solidFill>
                <a:schemeClr val="bg2"/>
              </a:solidFill>
              <a:ln>
                <a:noFill/>
              </a:ln>
              <a:effectLst>
                <a:outerShdw blurRad="304800" dist="114300" dir="2700000" algn="tl" rotWithShape="0">
                  <a:schemeClr val="tx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34" name="Oval 33">
                <a:extLst>
                  <a:ext uri="{FF2B5EF4-FFF2-40B4-BE49-F238E27FC236}">
                    <a16:creationId xmlns:a16="http://schemas.microsoft.com/office/drawing/2014/main" id="{1595C073-42B6-445E-A767-83E8180C6903}"/>
                  </a:ext>
                </a:extLst>
              </p:cNvPr>
              <p:cNvSpPr/>
              <p:nvPr/>
            </p:nvSpPr>
            <p:spPr>
              <a:xfrm>
                <a:off x="1652388" y="2451848"/>
                <a:ext cx="1954303" cy="1954303"/>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grpSp>
        <p:sp>
          <p:nvSpPr>
            <p:cNvPr id="32" name="Standby">
              <a:extLst>
                <a:ext uri="{FF2B5EF4-FFF2-40B4-BE49-F238E27FC236}">
                  <a16:creationId xmlns:a16="http://schemas.microsoft.com/office/drawing/2014/main" id="{0D81753F-B877-40FA-8CFF-8FAB019C40B6}"/>
                </a:ext>
              </a:extLst>
            </p:cNvPr>
            <p:cNvSpPr>
              <a:spLocks noEditPoints="1"/>
            </p:cNvSpPr>
            <p:nvPr/>
          </p:nvSpPr>
          <p:spPr bwMode="auto">
            <a:xfrm>
              <a:off x="7210274" y="4899909"/>
              <a:ext cx="531813" cy="612775"/>
            </a:xfrm>
            <a:custGeom>
              <a:avLst/>
              <a:gdLst>
                <a:gd name="T0" fmla="*/ 71 w 141"/>
                <a:gd name="T1" fmla="*/ 162 h 162"/>
                <a:gd name="T2" fmla="*/ 141 w 141"/>
                <a:gd name="T3" fmla="*/ 92 h 162"/>
                <a:gd name="T4" fmla="*/ 79 w 141"/>
                <a:gd name="T5" fmla="*/ 23 h 162"/>
                <a:gd name="T6" fmla="*/ 79 w 141"/>
                <a:gd name="T7" fmla="*/ 0 h 162"/>
                <a:gd name="T8" fmla="*/ 63 w 141"/>
                <a:gd name="T9" fmla="*/ 0 h 162"/>
                <a:gd name="T10" fmla="*/ 63 w 141"/>
                <a:gd name="T11" fmla="*/ 23 h 162"/>
                <a:gd name="T12" fmla="*/ 0 w 141"/>
                <a:gd name="T13" fmla="*/ 92 h 162"/>
                <a:gd name="T14" fmla="*/ 71 w 141"/>
                <a:gd name="T15" fmla="*/ 162 h 162"/>
                <a:gd name="T16" fmla="*/ 63 w 141"/>
                <a:gd name="T17" fmla="*/ 39 h 162"/>
                <a:gd name="T18" fmla="*/ 63 w 141"/>
                <a:gd name="T19" fmla="*/ 69 h 162"/>
                <a:gd name="T20" fmla="*/ 79 w 141"/>
                <a:gd name="T21" fmla="*/ 69 h 162"/>
                <a:gd name="T22" fmla="*/ 79 w 141"/>
                <a:gd name="T23" fmla="*/ 39 h 162"/>
                <a:gd name="T24" fmla="*/ 125 w 141"/>
                <a:gd name="T25" fmla="*/ 92 h 162"/>
                <a:gd name="T26" fmla="*/ 71 w 141"/>
                <a:gd name="T27" fmla="*/ 146 h 162"/>
                <a:gd name="T28" fmla="*/ 16 w 141"/>
                <a:gd name="T29" fmla="*/ 92 h 162"/>
                <a:gd name="T30" fmla="*/ 63 w 141"/>
                <a:gd name="T31" fmla="*/ 3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62">
                  <a:moveTo>
                    <a:pt x="71" y="162"/>
                  </a:moveTo>
                  <a:cubicBezTo>
                    <a:pt x="109" y="162"/>
                    <a:pt x="141" y="131"/>
                    <a:pt x="141" y="92"/>
                  </a:cubicBezTo>
                  <a:cubicBezTo>
                    <a:pt x="141" y="56"/>
                    <a:pt x="113" y="27"/>
                    <a:pt x="79" y="23"/>
                  </a:cubicBezTo>
                  <a:cubicBezTo>
                    <a:pt x="79" y="0"/>
                    <a:pt x="79" y="0"/>
                    <a:pt x="79" y="0"/>
                  </a:cubicBezTo>
                  <a:cubicBezTo>
                    <a:pt x="63" y="0"/>
                    <a:pt x="63" y="0"/>
                    <a:pt x="63" y="0"/>
                  </a:cubicBezTo>
                  <a:cubicBezTo>
                    <a:pt x="63" y="23"/>
                    <a:pt x="63" y="23"/>
                    <a:pt x="63" y="23"/>
                  </a:cubicBezTo>
                  <a:cubicBezTo>
                    <a:pt x="28" y="27"/>
                    <a:pt x="0" y="56"/>
                    <a:pt x="0" y="92"/>
                  </a:cubicBezTo>
                  <a:cubicBezTo>
                    <a:pt x="0" y="131"/>
                    <a:pt x="32" y="162"/>
                    <a:pt x="71" y="162"/>
                  </a:cubicBezTo>
                  <a:close/>
                  <a:moveTo>
                    <a:pt x="63" y="39"/>
                  </a:moveTo>
                  <a:cubicBezTo>
                    <a:pt x="63" y="69"/>
                    <a:pt x="63" y="69"/>
                    <a:pt x="63" y="69"/>
                  </a:cubicBezTo>
                  <a:cubicBezTo>
                    <a:pt x="79" y="69"/>
                    <a:pt x="79" y="69"/>
                    <a:pt x="79" y="69"/>
                  </a:cubicBezTo>
                  <a:cubicBezTo>
                    <a:pt x="79" y="39"/>
                    <a:pt x="79" y="39"/>
                    <a:pt x="79" y="39"/>
                  </a:cubicBezTo>
                  <a:cubicBezTo>
                    <a:pt x="105" y="43"/>
                    <a:pt x="125" y="65"/>
                    <a:pt x="125" y="92"/>
                  </a:cubicBezTo>
                  <a:cubicBezTo>
                    <a:pt x="125" y="122"/>
                    <a:pt x="100" y="146"/>
                    <a:pt x="71" y="146"/>
                  </a:cubicBezTo>
                  <a:cubicBezTo>
                    <a:pt x="41" y="146"/>
                    <a:pt x="16" y="122"/>
                    <a:pt x="16" y="92"/>
                  </a:cubicBezTo>
                  <a:cubicBezTo>
                    <a:pt x="16" y="65"/>
                    <a:pt x="36" y="43"/>
                    <a:pt x="63" y="39"/>
                  </a:cubicBezTo>
                  <a:close/>
                </a:path>
              </a:pathLst>
            </a:custGeom>
            <a:solidFill>
              <a:schemeClr val="accent1"/>
            </a:solidFill>
            <a:ln>
              <a:noFill/>
            </a:ln>
          </p:spPr>
          <p:txBody>
            <a:bodyPr vert="horz" wrap="square" lIns="182880" tIns="91440" rIns="182880" bIns="91440" numCol="1" anchor="t" anchorCtr="0" compatLnSpc="1">
              <a:prstTxWarp prst="textNoShape">
                <a:avLst/>
              </a:prstTxWarp>
            </a:bodyPr>
            <a:lstStyle/>
            <a:p>
              <a:endParaRPr lang="ru-UA" sz="3600"/>
            </a:p>
          </p:txBody>
        </p:sp>
      </p:grpSp>
      <p:grpSp>
        <p:nvGrpSpPr>
          <p:cNvPr id="35" name="Group 34">
            <a:extLst>
              <a:ext uri="{FF2B5EF4-FFF2-40B4-BE49-F238E27FC236}">
                <a16:creationId xmlns:a16="http://schemas.microsoft.com/office/drawing/2014/main" id="{2668AD0E-3B5E-46CC-8936-10E28031C169}"/>
              </a:ext>
            </a:extLst>
          </p:cNvPr>
          <p:cNvGrpSpPr/>
          <p:nvPr/>
        </p:nvGrpSpPr>
        <p:grpSpPr>
          <a:xfrm>
            <a:off x="4650910" y="2437618"/>
            <a:ext cx="3255156" cy="3255156"/>
            <a:chOff x="7349505" y="606851"/>
            <a:chExt cx="1211126" cy="1211126"/>
          </a:xfrm>
          <a:solidFill>
            <a:schemeClr val="bg2"/>
          </a:solidFill>
        </p:grpSpPr>
        <p:sp>
          <p:nvSpPr>
            <p:cNvPr id="36" name="Oval 35">
              <a:extLst>
                <a:ext uri="{FF2B5EF4-FFF2-40B4-BE49-F238E27FC236}">
                  <a16:creationId xmlns:a16="http://schemas.microsoft.com/office/drawing/2014/main" id="{86E87F99-8780-45C5-894A-337250DB638B}"/>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37" name="Oval 36">
              <a:extLst>
                <a:ext uri="{FF2B5EF4-FFF2-40B4-BE49-F238E27FC236}">
                  <a16:creationId xmlns:a16="http://schemas.microsoft.com/office/drawing/2014/main" id="{0D7E173A-2429-4302-B2D8-038EBA26E171}"/>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grpSp>
      <p:grpSp>
        <p:nvGrpSpPr>
          <p:cNvPr id="38" name="Group 37">
            <a:extLst>
              <a:ext uri="{FF2B5EF4-FFF2-40B4-BE49-F238E27FC236}">
                <a16:creationId xmlns:a16="http://schemas.microsoft.com/office/drawing/2014/main" id="{5EC55136-F0E9-4146-87AE-6B13AF0F6C04}"/>
              </a:ext>
            </a:extLst>
          </p:cNvPr>
          <p:cNvGrpSpPr/>
          <p:nvPr/>
        </p:nvGrpSpPr>
        <p:grpSpPr>
          <a:xfrm>
            <a:off x="16477934" y="2437618"/>
            <a:ext cx="3255156" cy="3255156"/>
            <a:chOff x="7349505" y="606851"/>
            <a:chExt cx="1211126" cy="1211126"/>
          </a:xfrm>
          <a:solidFill>
            <a:schemeClr val="bg2"/>
          </a:solidFill>
        </p:grpSpPr>
        <p:sp>
          <p:nvSpPr>
            <p:cNvPr id="39" name="Oval 38">
              <a:extLst>
                <a:ext uri="{FF2B5EF4-FFF2-40B4-BE49-F238E27FC236}">
                  <a16:creationId xmlns:a16="http://schemas.microsoft.com/office/drawing/2014/main" id="{1024DBDB-CA5F-496D-8248-4554C25030C8}"/>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40" name="Oval 39">
              <a:extLst>
                <a:ext uri="{FF2B5EF4-FFF2-40B4-BE49-F238E27FC236}">
                  <a16:creationId xmlns:a16="http://schemas.microsoft.com/office/drawing/2014/main" id="{FEF2A948-13B4-4D29-AA7D-9690CA923080}"/>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grpSp>
      <p:grpSp>
        <p:nvGrpSpPr>
          <p:cNvPr id="41" name="Group 40">
            <a:extLst>
              <a:ext uri="{FF2B5EF4-FFF2-40B4-BE49-F238E27FC236}">
                <a16:creationId xmlns:a16="http://schemas.microsoft.com/office/drawing/2014/main" id="{72F6213E-8DBD-4E81-B6F8-78C8E56F1029}"/>
              </a:ext>
            </a:extLst>
          </p:cNvPr>
          <p:cNvGrpSpPr/>
          <p:nvPr/>
        </p:nvGrpSpPr>
        <p:grpSpPr>
          <a:xfrm>
            <a:off x="4650910" y="9003518"/>
            <a:ext cx="3255156" cy="3255156"/>
            <a:chOff x="7349505" y="606851"/>
            <a:chExt cx="1211126" cy="1211126"/>
          </a:xfrm>
          <a:solidFill>
            <a:schemeClr val="bg2"/>
          </a:solidFill>
        </p:grpSpPr>
        <p:sp>
          <p:nvSpPr>
            <p:cNvPr id="42" name="Oval 41">
              <a:extLst>
                <a:ext uri="{FF2B5EF4-FFF2-40B4-BE49-F238E27FC236}">
                  <a16:creationId xmlns:a16="http://schemas.microsoft.com/office/drawing/2014/main" id="{7C00992A-ED1A-438A-84E0-E82C68370773}"/>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43" name="Oval 42">
              <a:extLst>
                <a:ext uri="{FF2B5EF4-FFF2-40B4-BE49-F238E27FC236}">
                  <a16:creationId xmlns:a16="http://schemas.microsoft.com/office/drawing/2014/main" id="{B3163A3E-B63F-46F9-92FE-C4F4A7EF1624}"/>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grpSp>
      <p:grpSp>
        <p:nvGrpSpPr>
          <p:cNvPr id="44" name="Group 43">
            <a:extLst>
              <a:ext uri="{FF2B5EF4-FFF2-40B4-BE49-F238E27FC236}">
                <a16:creationId xmlns:a16="http://schemas.microsoft.com/office/drawing/2014/main" id="{0FF1837B-D07B-4183-B9D5-154869BA41E3}"/>
              </a:ext>
            </a:extLst>
          </p:cNvPr>
          <p:cNvGrpSpPr/>
          <p:nvPr/>
        </p:nvGrpSpPr>
        <p:grpSpPr>
          <a:xfrm>
            <a:off x="16477934" y="9003518"/>
            <a:ext cx="3255156" cy="3255156"/>
            <a:chOff x="7349505" y="606851"/>
            <a:chExt cx="1211126" cy="1211126"/>
          </a:xfrm>
          <a:solidFill>
            <a:schemeClr val="bg2"/>
          </a:solidFill>
        </p:grpSpPr>
        <p:sp>
          <p:nvSpPr>
            <p:cNvPr id="45" name="Oval 44">
              <a:extLst>
                <a:ext uri="{FF2B5EF4-FFF2-40B4-BE49-F238E27FC236}">
                  <a16:creationId xmlns:a16="http://schemas.microsoft.com/office/drawing/2014/main" id="{7E98D80A-921F-41A0-881F-5718B67EDE0F}"/>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46" name="Oval 45">
              <a:extLst>
                <a:ext uri="{FF2B5EF4-FFF2-40B4-BE49-F238E27FC236}">
                  <a16:creationId xmlns:a16="http://schemas.microsoft.com/office/drawing/2014/main" id="{7EE8A749-9F8C-4234-BE0F-C678850E5F7E}"/>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grpSp>
      <p:sp>
        <p:nvSpPr>
          <p:cNvPr id="47" name="Oval 46">
            <a:extLst>
              <a:ext uri="{FF2B5EF4-FFF2-40B4-BE49-F238E27FC236}">
                <a16:creationId xmlns:a16="http://schemas.microsoft.com/office/drawing/2014/main" id="{3C529B05-93F3-4B84-94E2-76ECA0C0387F}"/>
              </a:ext>
            </a:extLst>
          </p:cNvPr>
          <p:cNvSpPr/>
          <p:nvPr/>
        </p:nvSpPr>
        <p:spPr>
          <a:xfrm>
            <a:off x="9278942" y="671036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48" name="Oval 47">
            <a:extLst>
              <a:ext uri="{FF2B5EF4-FFF2-40B4-BE49-F238E27FC236}">
                <a16:creationId xmlns:a16="http://schemas.microsoft.com/office/drawing/2014/main" id="{42BB96AC-0977-4058-A25F-DA785CD7CD5F}"/>
              </a:ext>
            </a:extLst>
          </p:cNvPr>
          <p:cNvSpPr/>
          <p:nvPr/>
        </p:nvSpPr>
        <p:spPr>
          <a:xfrm>
            <a:off x="14771688" y="671036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49" name="Oval 48">
            <a:extLst>
              <a:ext uri="{FF2B5EF4-FFF2-40B4-BE49-F238E27FC236}">
                <a16:creationId xmlns:a16="http://schemas.microsoft.com/office/drawing/2014/main" id="{F1C4A79F-BE3D-4046-AE6C-B08D3A2809CD}"/>
              </a:ext>
            </a:extLst>
          </p:cNvPr>
          <p:cNvSpPr/>
          <p:nvPr/>
        </p:nvSpPr>
        <p:spPr>
          <a:xfrm>
            <a:off x="9278940" y="671036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50" name="Oval 49">
            <a:extLst>
              <a:ext uri="{FF2B5EF4-FFF2-40B4-BE49-F238E27FC236}">
                <a16:creationId xmlns:a16="http://schemas.microsoft.com/office/drawing/2014/main" id="{172B3DB7-79BC-41BF-9F9B-02A0C49598CC}"/>
              </a:ext>
            </a:extLst>
          </p:cNvPr>
          <p:cNvSpPr/>
          <p:nvPr/>
        </p:nvSpPr>
        <p:spPr>
          <a:xfrm>
            <a:off x="14771686" y="671036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51" name="Oval 50">
            <a:extLst>
              <a:ext uri="{FF2B5EF4-FFF2-40B4-BE49-F238E27FC236}">
                <a16:creationId xmlns:a16="http://schemas.microsoft.com/office/drawing/2014/main" id="{0BF355E9-D6E7-4991-A3DC-015E1D3FF1D5}"/>
              </a:ext>
            </a:extLst>
          </p:cNvPr>
          <p:cNvSpPr/>
          <p:nvPr/>
        </p:nvSpPr>
        <p:spPr>
          <a:xfrm>
            <a:off x="9278940" y="759301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52" name="Oval 51">
            <a:extLst>
              <a:ext uri="{FF2B5EF4-FFF2-40B4-BE49-F238E27FC236}">
                <a16:creationId xmlns:a16="http://schemas.microsoft.com/office/drawing/2014/main" id="{C30C5B58-84BC-4D49-9004-0643D9CA0B64}"/>
              </a:ext>
            </a:extLst>
          </p:cNvPr>
          <p:cNvSpPr/>
          <p:nvPr/>
        </p:nvSpPr>
        <p:spPr>
          <a:xfrm>
            <a:off x="14771686" y="7593014"/>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53" name="Oval 52">
            <a:extLst>
              <a:ext uri="{FF2B5EF4-FFF2-40B4-BE49-F238E27FC236}">
                <a16:creationId xmlns:a16="http://schemas.microsoft.com/office/drawing/2014/main" id="{F4E6743E-AEE0-4EE2-B632-BE7F51FB0796}"/>
              </a:ext>
            </a:extLst>
          </p:cNvPr>
          <p:cNvSpPr/>
          <p:nvPr/>
        </p:nvSpPr>
        <p:spPr>
          <a:xfrm>
            <a:off x="9266582" y="7586662"/>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sp>
        <p:nvSpPr>
          <p:cNvPr id="54" name="Oval 53">
            <a:extLst>
              <a:ext uri="{FF2B5EF4-FFF2-40B4-BE49-F238E27FC236}">
                <a16:creationId xmlns:a16="http://schemas.microsoft.com/office/drawing/2014/main" id="{226E2450-6830-4825-9999-14B44F341864}"/>
              </a:ext>
            </a:extLst>
          </p:cNvPr>
          <p:cNvSpPr/>
          <p:nvPr/>
        </p:nvSpPr>
        <p:spPr>
          <a:xfrm>
            <a:off x="14766922" y="7586662"/>
            <a:ext cx="384172" cy="384172"/>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63500" dist="38100" dir="2700000" algn="tl" rotWithShape="0">
              <a:schemeClr val="tx1">
                <a:alpha val="7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3600"/>
          </a:p>
        </p:txBody>
      </p:sp>
      <p:pic>
        <p:nvPicPr>
          <p:cNvPr id="3" name="Picture 2">
            <a:extLst>
              <a:ext uri="{FF2B5EF4-FFF2-40B4-BE49-F238E27FC236}">
                <a16:creationId xmlns:a16="http://schemas.microsoft.com/office/drawing/2014/main" id="{34152D46-A80D-49DA-B271-B1FE6850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4251" y="6627088"/>
            <a:ext cx="13625106" cy="8393976"/>
          </a:xfrm>
          <a:prstGeom prst="rect">
            <a:avLst/>
          </a:prstGeom>
        </p:spPr>
      </p:pic>
      <p:pic>
        <p:nvPicPr>
          <p:cNvPr id="4" name="Picture 3" descr="A green squares with a white x&#10;&#10;Description automatically generated">
            <a:extLst>
              <a:ext uri="{FF2B5EF4-FFF2-40B4-BE49-F238E27FC236}">
                <a16:creationId xmlns:a16="http://schemas.microsoft.com/office/drawing/2014/main" id="{6B6B4D29-BF83-C71A-01D5-C50FE9462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488" y="3057952"/>
            <a:ext cx="2016000" cy="2016000"/>
          </a:xfrm>
          <a:prstGeom prst="rect">
            <a:avLst/>
          </a:prstGeom>
        </p:spPr>
      </p:pic>
      <p:pic>
        <p:nvPicPr>
          <p:cNvPr id="8" name="Picture 7" descr="A logo with a dolphin&#10;&#10;Description automatically generated">
            <a:extLst>
              <a:ext uri="{FF2B5EF4-FFF2-40B4-BE49-F238E27FC236}">
                <a16:creationId xmlns:a16="http://schemas.microsoft.com/office/drawing/2014/main" id="{807C397D-0665-088F-1367-72BD5B4DE6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7512" y="3057196"/>
            <a:ext cx="2016000" cy="2016000"/>
          </a:xfrm>
          <a:prstGeom prst="rect">
            <a:avLst/>
          </a:prstGeom>
        </p:spPr>
      </p:pic>
      <p:pic>
        <p:nvPicPr>
          <p:cNvPr id="16" name="Picture 15" descr="A yellow and purple rectangular object with lines&#10;&#10;Description automatically generated">
            <a:extLst>
              <a:ext uri="{FF2B5EF4-FFF2-40B4-BE49-F238E27FC236}">
                <a16:creationId xmlns:a16="http://schemas.microsoft.com/office/drawing/2014/main" id="{886E6801-5AA5-9FED-2300-6AC8BEB88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488" y="9602612"/>
            <a:ext cx="2016000" cy="2016000"/>
          </a:xfrm>
          <a:prstGeom prst="rect">
            <a:avLst/>
          </a:prstGeom>
        </p:spPr>
      </p:pic>
      <p:pic>
        <p:nvPicPr>
          <p:cNvPr id="18" name="Picture 17" descr="A group of colorful crosses&#10;&#10;Description automatically generated">
            <a:extLst>
              <a:ext uri="{FF2B5EF4-FFF2-40B4-BE49-F238E27FC236}">
                <a16:creationId xmlns:a16="http://schemas.microsoft.com/office/drawing/2014/main" id="{BD81FB8D-097D-2BCA-59BB-CF4E5FD23C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7512" y="9623096"/>
            <a:ext cx="2016000" cy="2016000"/>
          </a:xfrm>
          <a:prstGeom prst="rect">
            <a:avLst/>
          </a:prstGeom>
        </p:spPr>
      </p:pic>
      <p:sp>
        <p:nvSpPr>
          <p:cNvPr id="2" name="TextBox 1">
            <a:extLst>
              <a:ext uri="{FF2B5EF4-FFF2-40B4-BE49-F238E27FC236}">
                <a16:creationId xmlns:a16="http://schemas.microsoft.com/office/drawing/2014/main" id="{D0320524-0DC8-BB3E-BDEA-2A3E5AD575EB}"/>
              </a:ext>
            </a:extLst>
          </p:cNvPr>
          <p:cNvSpPr txBox="1"/>
          <p:nvPr/>
        </p:nvSpPr>
        <p:spPr>
          <a:xfrm>
            <a:off x="8210284" y="909899"/>
            <a:ext cx="7837714" cy="1138773"/>
          </a:xfrm>
          <a:prstGeom prst="rect">
            <a:avLst/>
          </a:prstGeom>
          <a:noFill/>
        </p:spPr>
        <p:txBody>
          <a:bodyPr wrap="square" rtlCol="0">
            <a:spAutoFit/>
          </a:bodyPr>
          <a:lstStyle>
            <a:defPPr>
              <a:defRPr lang="ru-RU"/>
            </a:defPPr>
            <a:lvl1pPr algn="ctr">
              <a:defRPr sz="7200" b="1" spc="-300">
                <a:solidFill>
                  <a:schemeClr val="tx1">
                    <a:lumMod val="85000"/>
                    <a:lumOff val="15000"/>
                  </a:schemeClr>
                </a:solidFill>
                <a:latin typeface="Work Sans" pitchFamily="2" charset="77"/>
                <a:ea typeface="Open Sans" panose="020B0606030504020204" pitchFamily="34" charset="0"/>
                <a:cs typeface="Open Sans" panose="020B0606030504020204" pitchFamily="34" charset="0"/>
              </a:defRPr>
            </a:lvl1pPr>
          </a:lstStyle>
          <a:p>
            <a:r>
              <a:rPr lang="en-US" sz="6800" dirty="0">
                <a:solidFill>
                  <a:srgbClr val="44597D"/>
                </a:solidFill>
              </a:rPr>
              <a:t>Tools Overview</a:t>
            </a:r>
          </a:p>
        </p:txBody>
      </p:sp>
      <p:sp>
        <p:nvSpPr>
          <p:cNvPr id="5" name="TextBox 4">
            <a:extLst>
              <a:ext uri="{FF2B5EF4-FFF2-40B4-BE49-F238E27FC236}">
                <a16:creationId xmlns:a16="http://schemas.microsoft.com/office/drawing/2014/main" id="{5DB2393D-643B-C4FA-BDB5-519F55025D3A}"/>
              </a:ext>
            </a:extLst>
          </p:cNvPr>
          <p:cNvSpPr txBox="1"/>
          <p:nvPr/>
        </p:nvSpPr>
        <p:spPr>
          <a:xfrm>
            <a:off x="5331431" y="6082047"/>
            <a:ext cx="1894114" cy="584775"/>
          </a:xfrm>
          <a:prstGeom prst="rect">
            <a:avLst/>
          </a:prstGeom>
          <a:noFill/>
        </p:spPr>
        <p:txBody>
          <a:bodyPr wrap="square" rtlCol="0">
            <a:spAutoFit/>
          </a:bodyPr>
          <a:lstStyle>
            <a:defPPr>
              <a:defRPr lang="ru-RU"/>
            </a:defPPr>
            <a:lvl1pPr algn="ctr">
              <a:defRPr sz="7200" b="1" spc="-300">
                <a:solidFill>
                  <a:schemeClr val="tx1">
                    <a:lumMod val="85000"/>
                    <a:lumOff val="15000"/>
                  </a:schemeClr>
                </a:solidFill>
                <a:latin typeface="Work Sans" pitchFamily="2" charset="77"/>
                <a:ea typeface="Open Sans" panose="020B0606030504020204" pitchFamily="34" charset="0"/>
                <a:cs typeface="Open Sans" panose="020B0606030504020204" pitchFamily="34" charset="0"/>
              </a:defRPr>
            </a:lvl1pPr>
          </a:lstStyle>
          <a:p>
            <a:r>
              <a:rPr lang="en-US" sz="3200" b="0" dirty="0">
                <a:solidFill>
                  <a:schemeClr val="tx2">
                    <a:lumMod val="50000"/>
                  </a:schemeClr>
                </a:solidFill>
              </a:rPr>
              <a:t>MS Excel</a:t>
            </a:r>
          </a:p>
        </p:txBody>
      </p:sp>
      <p:sp>
        <p:nvSpPr>
          <p:cNvPr id="6" name="TextBox 5">
            <a:extLst>
              <a:ext uri="{FF2B5EF4-FFF2-40B4-BE49-F238E27FC236}">
                <a16:creationId xmlns:a16="http://schemas.microsoft.com/office/drawing/2014/main" id="{0022D3FC-5981-F5A9-DFE7-9A9E4E899BB1}"/>
              </a:ext>
            </a:extLst>
          </p:cNvPr>
          <p:cNvSpPr txBox="1"/>
          <p:nvPr/>
        </p:nvSpPr>
        <p:spPr>
          <a:xfrm>
            <a:off x="5331431" y="12608922"/>
            <a:ext cx="1894114" cy="584775"/>
          </a:xfrm>
          <a:prstGeom prst="rect">
            <a:avLst/>
          </a:prstGeom>
          <a:noFill/>
        </p:spPr>
        <p:txBody>
          <a:bodyPr wrap="square" rtlCol="0">
            <a:spAutoFit/>
          </a:bodyPr>
          <a:lstStyle>
            <a:defPPr>
              <a:defRPr lang="ru-RU"/>
            </a:defPPr>
            <a:lvl1pPr algn="ctr">
              <a:defRPr sz="7200" b="1" spc="-300">
                <a:solidFill>
                  <a:schemeClr val="tx1">
                    <a:lumMod val="85000"/>
                    <a:lumOff val="15000"/>
                  </a:schemeClr>
                </a:solidFill>
                <a:latin typeface="Work Sans" pitchFamily="2" charset="77"/>
                <a:ea typeface="Open Sans" panose="020B0606030504020204" pitchFamily="34" charset="0"/>
                <a:cs typeface="Open Sans" panose="020B0606030504020204" pitchFamily="34" charset="0"/>
              </a:defRPr>
            </a:lvl1pPr>
          </a:lstStyle>
          <a:p>
            <a:r>
              <a:rPr lang="en-US" sz="3200" b="0" dirty="0">
                <a:solidFill>
                  <a:schemeClr val="tx2">
                    <a:lumMod val="50000"/>
                  </a:schemeClr>
                </a:solidFill>
              </a:rPr>
              <a:t>Power BI</a:t>
            </a:r>
          </a:p>
        </p:txBody>
      </p:sp>
      <p:sp>
        <p:nvSpPr>
          <p:cNvPr id="7" name="TextBox 6">
            <a:extLst>
              <a:ext uri="{FF2B5EF4-FFF2-40B4-BE49-F238E27FC236}">
                <a16:creationId xmlns:a16="http://schemas.microsoft.com/office/drawing/2014/main" id="{802BC302-8AC4-0C6E-9109-D596CCD990BF}"/>
              </a:ext>
            </a:extLst>
          </p:cNvPr>
          <p:cNvSpPr txBox="1"/>
          <p:nvPr/>
        </p:nvSpPr>
        <p:spPr>
          <a:xfrm>
            <a:off x="17218618" y="6082047"/>
            <a:ext cx="1894114" cy="584775"/>
          </a:xfrm>
          <a:prstGeom prst="rect">
            <a:avLst/>
          </a:prstGeom>
          <a:noFill/>
        </p:spPr>
        <p:txBody>
          <a:bodyPr wrap="square" rtlCol="0">
            <a:spAutoFit/>
          </a:bodyPr>
          <a:lstStyle>
            <a:defPPr>
              <a:defRPr lang="ru-RU"/>
            </a:defPPr>
            <a:lvl1pPr algn="ctr">
              <a:defRPr sz="7200" b="1" spc="-300">
                <a:solidFill>
                  <a:schemeClr val="tx1">
                    <a:lumMod val="85000"/>
                    <a:lumOff val="15000"/>
                  </a:schemeClr>
                </a:solidFill>
                <a:latin typeface="Work Sans" pitchFamily="2" charset="77"/>
                <a:ea typeface="Open Sans" panose="020B0606030504020204" pitchFamily="34" charset="0"/>
                <a:cs typeface="Open Sans" panose="020B0606030504020204" pitchFamily="34" charset="0"/>
              </a:defRPr>
            </a:lvl1pPr>
          </a:lstStyle>
          <a:p>
            <a:r>
              <a:rPr lang="en-US" sz="3200" b="0" dirty="0">
                <a:solidFill>
                  <a:schemeClr val="tx2">
                    <a:lumMod val="50000"/>
                  </a:schemeClr>
                </a:solidFill>
              </a:rPr>
              <a:t>MySQL</a:t>
            </a:r>
          </a:p>
        </p:txBody>
      </p:sp>
      <p:sp>
        <p:nvSpPr>
          <p:cNvPr id="13" name="TextBox 12">
            <a:extLst>
              <a:ext uri="{FF2B5EF4-FFF2-40B4-BE49-F238E27FC236}">
                <a16:creationId xmlns:a16="http://schemas.microsoft.com/office/drawing/2014/main" id="{816DDFDD-DECC-161C-CD0F-E36804799074}"/>
              </a:ext>
            </a:extLst>
          </p:cNvPr>
          <p:cNvSpPr txBox="1"/>
          <p:nvPr/>
        </p:nvSpPr>
        <p:spPr>
          <a:xfrm>
            <a:off x="17175083" y="12608925"/>
            <a:ext cx="1894114" cy="584775"/>
          </a:xfrm>
          <a:prstGeom prst="rect">
            <a:avLst/>
          </a:prstGeom>
          <a:noFill/>
        </p:spPr>
        <p:txBody>
          <a:bodyPr wrap="square" rtlCol="0">
            <a:spAutoFit/>
          </a:bodyPr>
          <a:lstStyle>
            <a:defPPr>
              <a:defRPr lang="ru-RU"/>
            </a:defPPr>
            <a:lvl1pPr algn="ctr">
              <a:defRPr sz="7200" b="1" spc="-300">
                <a:solidFill>
                  <a:schemeClr val="tx1">
                    <a:lumMod val="85000"/>
                    <a:lumOff val="15000"/>
                  </a:schemeClr>
                </a:solidFill>
                <a:latin typeface="Work Sans" pitchFamily="2" charset="77"/>
                <a:ea typeface="Open Sans" panose="020B0606030504020204" pitchFamily="34" charset="0"/>
                <a:cs typeface="Open Sans" panose="020B0606030504020204" pitchFamily="34" charset="0"/>
              </a:defRPr>
            </a:lvl1pPr>
          </a:lstStyle>
          <a:p>
            <a:r>
              <a:rPr lang="en-US" sz="3200" b="0" dirty="0">
                <a:solidFill>
                  <a:schemeClr val="tx2">
                    <a:lumMod val="50000"/>
                  </a:schemeClr>
                </a:solidFill>
              </a:rPr>
              <a:t>Tableau</a:t>
            </a:r>
          </a:p>
        </p:txBody>
      </p:sp>
    </p:spTree>
    <p:extLst>
      <p:ext uri="{BB962C8B-B14F-4D97-AF65-F5344CB8AC3E}">
        <p14:creationId xmlns:p14="http://schemas.microsoft.com/office/powerpoint/2010/main" val="30326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xit" presetSubtype="0" fill="hold" nodeType="withEffect">
                                  <p:stCondLst>
                                    <p:cond delay="500"/>
                                  </p:stCondLst>
                                  <p:childTnLst>
                                    <p:set>
                                      <p:cBhvr>
                                        <p:cTn id="9" dur="1" fill="hold">
                                          <p:stCondLst>
                                            <p:cond delay="349"/>
                                          </p:stCondLst>
                                        </p:cTn>
                                        <p:tgtEl>
                                          <p:spTgt spid="30"/>
                                        </p:tgtEl>
                                        <p:attrNameLst>
                                          <p:attrName>style.visibility</p:attrName>
                                        </p:attrNameLst>
                                      </p:cBhvr>
                                      <p:to>
                                        <p:strVal val="hidden"/>
                                      </p:to>
                                    </p:set>
                                  </p:childTnLst>
                                </p:cTn>
                              </p:par>
                              <p:par>
                                <p:cTn id="10" presetID="1" presetClass="entr" presetSubtype="0" fill="hold" nodeType="withEffect">
                                  <p:stCondLst>
                                    <p:cond delay="500"/>
                                  </p:stCondLst>
                                  <p:childTnLst>
                                    <p:set>
                                      <p:cBhvr>
                                        <p:cTn id="11" dur="1" fill="hold">
                                          <p:stCondLst>
                                            <p:cond delay="349"/>
                                          </p:stCondLst>
                                        </p:cTn>
                                        <p:tgtEl>
                                          <p:spTgt spid="27"/>
                                        </p:tgtEl>
                                        <p:attrNameLst>
                                          <p:attrName>style.visibility</p:attrName>
                                        </p:attrNameLst>
                                      </p:cBhvr>
                                      <p:to>
                                        <p:strVal val="visible"/>
                                      </p:to>
                                    </p:set>
                                  </p:childTnLst>
                                </p:cTn>
                              </p:par>
                              <p:par>
                                <p:cTn id="12" presetID="22" presetClass="entr" presetSubtype="4" fill="hold" grpId="0" nodeType="withEffect">
                                  <p:stCondLst>
                                    <p:cond delay="75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1" fill="hold" grpId="0"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4" fill="hold" grpId="0"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1"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1" presetClass="entr" presetSubtype="0" fill="hold" grpId="0" nodeType="withEffect">
                                  <p:stCondLst>
                                    <p:cond delay="750"/>
                                  </p:stCondLst>
                                  <p:childTnLst>
                                    <p:set>
                                      <p:cBhvr>
                                        <p:cTn id="25" dur="1" fill="hold">
                                          <p:stCondLst>
                                            <p:cond delay="0"/>
                                          </p:stCondLst>
                                        </p:cTn>
                                        <p:tgtEl>
                                          <p:spTgt spid="49"/>
                                        </p:tgtEl>
                                        <p:attrNameLst>
                                          <p:attrName>style.visibility</p:attrName>
                                        </p:attrNameLst>
                                      </p:cBhvr>
                                      <p:to>
                                        <p:strVal val="visible"/>
                                      </p:to>
                                    </p:set>
                                  </p:childTnLst>
                                </p:cTn>
                              </p:par>
                              <p:par>
                                <p:cTn id="26" presetID="1" presetClass="entr" presetSubtype="0" fill="hold" grpId="0" nodeType="withEffect">
                                  <p:stCondLst>
                                    <p:cond delay="75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grpId="0" nodeType="withEffect">
                                  <p:stCondLst>
                                    <p:cond delay="750"/>
                                  </p:stCondLst>
                                  <p:childTnLst>
                                    <p:set>
                                      <p:cBhvr>
                                        <p:cTn id="29" dur="1" fill="hold">
                                          <p:stCondLst>
                                            <p:cond delay="0"/>
                                          </p:stCondLst>
                                        </p:cTn>
                                        <p:tgtEl>
                                          <p:spTgt spid="52"/>
                                        </p:tgtEl>
                                        <p:attrNameLst>
                                          <p:attrName>style.visibility</p:attrName>
                                        </p:attrNameLst>
                                      </p:cBhvr>
                                      <p:to>
                                        <p:strVal val="visible"/>
                                      </p:to>
                                    </p:set>
                                  </p:childTnLst>
                                </p:cTn>
                              </p:par>
                              <p:par>
                                <p:cTn id="30" presetID="1" presetClass="entr" presetSubtype="0" fill="hold" grpId="0" nodeType="withEffect">
                                  <p:stCondLst>
                                    <p:cond delay="750"/>
                                  </p:stCondLst>
                                  <p:childTnLst>
                                    <p:set>
                                      <p:cBhvr>
                                        <p:cTn id="31" dur="1" fill="hold">
                                          <p:stCondLst>
                                            <p:cond delay="0"/>
                                          </p:stCondLst>
                                        </p:cTn>
                                        <p:tgtEl>
                                          <p:spTgt spid="51"/>
                                        </p:tgtEl>
                                        <p:attrNameLst>
                                          <p:attrName>style.visibility</p:attrName>
                                        </p:attrNameLst>
                                      </p:cBhvr>
                                      <p:to>
                                        <p:strVal val="visible"/>
                                      </p:to>
                                    </p:set>
                                  </p:childTnLst>
                                </p:cTn>
                              </p:par>
                              <p:par>
                                <p:cTn id="32" presetID="1" presetClass="entr" presetSubtype="0" fill="hold" grpId="1" nodeType="withEffect">
                                  <p:stCondLst>
                                    <p:cond delay="750"/>
                                  </p:stCondLst>
                                  <p:childTnLst>
                                    <p:set>
                                      <p:cBhvr>
                                        <p:cTn id="33" dur="1" fill="hold">
                                          <p:stCondLst>
                                            <p:cond delay="0"/>
                                          </p:stCondLst>
                                        </p:cTn>
                                        <p:tgtEl>
                                          <p:spTgt spid="47"/>
                                        </p:tgtEl>
                                        <p:attrNameLst>
                                          <p:attrName>style.visibility</p:attrName>
                                        </p:attrNameLst>
                                      </p:cBhvr>
                                      <p:to>
                                        <p:strVal val="visible"/>
                                      </p:to>
                                    </p:set>
                                  </p:childTnLst>
                                </p:cTn>
                              </p:par>
                              <p:par>
                                <p:cTn id="34" presetID="26" presetClass="path" presetSubtype="0" accel="50000" decel="50000" fill="hold" grpId="0" nodeType="withEffect">
                                  <p:stCondLst>
                                    <p:cond delay="750"/>
                                  </p:stCondLst>
                                  <p:childTnLst>
                                    <p:animMotion origin="layout" path="M -0.00045 0.00104 C -0.00736 0.00104 -0.01491 -0.0147 -0.01725 -0.05174 C -0.02077 -0.09525 -0.01907 -0.08808 -0.02259 -0.13136 C -0.02624 -0.1728 -0.03027 -0.20336 -0.04733 -0.20636 " pathEditMode="relative" rAng="16200000" ptsTypes="AAAA">
                                      <p:cBhvr>
                                        <p:cTn id="35" dur="1000" fill="hold"/>
                                        <p:tgtEl>
                                          <p:spTgt spid="47"/>
                                        </p:tgtEl>
                                        <p:attrNameLst>
                                          <p:attrName>ppt_x</p:attrName>
                                          <p:attrName>ppt_y</p:attrName>
                                        </p:attrNameLst>
                                      </p:cBhvr>
                                      <p:rCtr x="-2344" y="-10370"/>
                                    </p:animMotion>
                                  </p:childTnLst>
                                </p:cTn>
                              </p:par>
                              <p:par>
                                <p:cTn id="36" presetID="53" presetClass="entr" presetSubtype="16" fill="hold" nodeType="withEffect">
                                  <p:stCondLst>
                                    <p:cond delay="750"/>
                                  </p:stCondLst>
                                  <p:childTnLst>
                                    <p:set>
                                      <p:cBhvr>
                                        <p:cTn id="37" dur="1" fill="hold">
                                          <p:stCondLst>
                                            <p:cond delay="0"/>
                                          </p:stCondLst>
                                        </p:cTn>
                                        <p:tgtEl>
                                          <p:spTgt spid="35"/>
                                        </p:tgtEl>
                                        <p:attrNameLst>
                                          <p:attrName>style.visibility</p:attrName>
                                        </p:attrNameLst>
                                      </p:cBhvr>
                                      <p:to>
                                        <p:strVal val="visible"/>
                                      </p:to>
                                    </p:set>
                                    <p:anim calcmode="lin" valueType="num">
                                      <p:cBhvr>
                                        <p:cTn id="38" dur="500" fill="hold"/>
                                        <p:tgtEl>
                                          <p:spTgt spid="35"/>
                                        </p:tgtEl>
                                        <p:attrNameLst>
                                          <p:attrName>ppt_w</p:attrName>
                                        </p:attrNameLst>
                                      </p:cBhvr>
                                      <p:tavLst>
                                        <p:tav tm="0">
                                          <p:val>
                                            <p:fltVal val="0"/>
                                          </p:val>
                                        </p:tav>
                                        <p:tav tm="100000">
                                          <p:val>
                                            <p:strVal val="#ppt_w"/>
                                          </p:val>
                                        </p:tav>
                                      </p:tavLst>
                                    </p:anim>
                                    <p:anim calcmode="lin" valueType="num">
                                      <p:cBhvr>
                                        <p:cTn id="39" dur="500" fill="hold"/>
                                        <p:tgtEl>
                                          <p:spTgt spid="35"/>
                                        </p:tgtEl>
                                        <p:attrNameLst>
                                          <p:attrName>ppt_h</p:attrName>
                                        </p:attrNameLst>
                                      </p:cBhvr>
                                      <p:tavLst>
                                        <p:tav tm="0">
                                          <p:val>
                                            <p:fltVal val="0"/>
                                          </p:val>
                                        </p:tav>
                                        <p:tav tm="100000">
                                          <p:val>
                                            <p:strVal val="#ppt_h"/>
                                          </p:val>
                                        </p:tav>
                                      </p:tavLst>
                                    </p:anim>
                                    <p:animEffect transition="in" filter="fade">
                                      <p:cBhvr>
                                        <p:cTn id="40" dur="500"/>
                                        <p:tgtEl>
                                          <p:spTgt spid="35"/>
                                        </p:tgtEl>
                                      </p:cBhvr>
                                    </p:animEffect>
                                  </p:childTnLst>
                                </p:cTn>
                              </p:par>
                              <p:par>
                                <p:cTn id="41" presetID="1" presetClass="entr" presetSubtype="0" fill="hold" grpId="1" nodeType="withEffect">
                                  <p:stCondLst>
                                    <p:cond delay="750"/>
                                  </p:stCondLst>
                                  <p:childTnLst>
                                    <p:set>
                                      <p:cBhvr>
                                        <p:cTn id="42" dur="1" fill="hold">
                                          <p:stCondLst>
                                            <p:cond delay="0"/>
                                          </p:stCondLst>
                                        </p:cTn>
                                        <p:tgtEl>
                                          <p:spTgt spid="48"/>
                                        </p:tgtEl>
                                        <p:attrNameLst>
                                          <p:attrName>style.visibility</p:attrName>
                                        </p:attrNameLst>
                                      </p:cBhvr>
                                      <p:to>
                                        <p:strVal val="visible"/>
                                      </p:to>
                                    </p:set>
                                  </p:childTnLst>
                                </p:cTn>
                              </p:par>
                              <p:par>
                                <p:cTn id="43" presetID="26" presetClass="path" presetSubtype="0" accel="50000" decel="50000" fill="hold" grpId="0" nodeType="withEffect">
                                  <p:stCondLst>
                                    <p:cond delay="750"/>
                                  </p:stCondLst>
                                  <p:childTnLst>
                                    <p:animMotion origin="layout" path="M -0.00319 -0.00011 C 0.0097 -0.01076 0.01022 -0.02396 0.01296 -0.05498 C 0.01582 -0.08576 0.01608 -0.08021 0.0183 -0.13252 C 0.02051 -0.17373 0.02741 -0.20104 0.04108 -0.20613 " pathEditMode="relative" rAng="16200000" ptsTypes="AAAA">
                                      <p:cBhvr>
                                        <p:cTn id="44" dur="1000" fill="hold"/>
                                        <p:tgtEl>
                                          <p:spTgt spid="48"/>
                                        </p:tgtEl>
                                        <p:attrNameLst>
                                          <p:attrName>ppt_x</p:attrName>
                                          <p:attrName>ppt_y</p:attrName>
                                        </p:attrNameLst>
                                      </p:cBhvr>
                                      <p:rCtr x="2214" y="-10301"/>
                                    </p:animMotion>
                                  </p:childTnLst>
                                </p:cTn>
                              </p:par>
                              <p:par>
                                <p:cTn id="45" presetID="53" presetClass="entr" presetSubtype="16" fill="hold" nodeType="withEffect">
                                  <p:stCondLst>
                                    <p:cond delay="75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par>
                                <p:cTn id="50" presetID="1" presetClass="entr" presetSubtype="0" fill="hold" grpId="1" nodeType="withEffect">
                                  <p:stCondLst>
                                    <p:cond delay="750"/>
                                  </p:stCondLst>
                                  <p:childTnLst>
                                    <p:set>
                                      <p:cBhvr>
                                        <p:cTn id="51" dur="1" fill="hold">
                                          <p:stCondLst>
                                            <p:cond delay="0"/>
                                          </p:stCondLst>
                                        </p:cTn>
                                        <p:tgtEl>
                                          <p:spTgt spid="53"/>
                                        </p:tgtEl>
                                        <p:attrNameLst>
                                          <p:attrName>style.visibility</p:attrName>
                                        </p:attrNameLst>
                                      </p:cBhvr>
                                      <p:to>
                                        <p:strVal val="visible"/>
                                      </p:to>
                                    </p:set>
                                  </p:childTnLst>
                                </p:cTn>
                              </p:par>
                              <p:par>
                                <p:cTn id="52" presetID="26" presetClass="path" presetSubtype="0" accel="50000" decel="50000" fill="hold" grpId="0" nodeType="withEffect">
                                  <p:stCondLst>
                                    <p:cond delay="750"/>
                                  </p:stCondLst>
                                  <p:childTnLst>
                                    <p:animMotion origin="layout" path="M -0.00215 0.00197 C -0.00905 0.00197 -0.01491 0.02234 -0.01764 0.0485 C -0.02025 0.08368 -0.02064 0.09387 -0.02259 0.12627 C -0.02415 0.16331 -0.03118 0.21238 -0.04824 0.20937 " pathEditMode="relative" rAng="16200000" ptsTypes="AAAA">
                                      <p:cBhvr>
                                        <p:cTn id="53" dur="1000" fill="hold"/>
                                        <p:tgtEl>
                                          <p:spTgt spid="53"/>
                                        </p:tgtEl>
                                        <p:attrNameLst>
                                          <p:attrName>ppt_x</p:attrName>
                                          <p:attrName>ppt_y</p:attrName>
                                        </p:attrNameLst>
                                      </p:cBhvr>
                                      <p:rCtr x="-2305" y="10382"/>
                                    </p:animMotion>
                                  </p:childTnLst>
                                </p:cTn>
                              </p:par>
                              <p:par>
                                <p:cTn id="54" presetID="53" presetClass="entr" presetSubtype="16" fill="hold" nodeType="withEffect">
                                  <p:stCondLst>
                                    <p:cond delay="75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Effect transition="in" filter="fade">
                                      <p:cBhvr>
                                        <p:cTn id="58" dur="500"/>
                                        <p:tgtEl>
                                          <p:spTgt spid="41"/>
                                        </p:tgtEl>
                                      </p:cBhvr>
                                    </p:animEffect>
                                  </p:childTnLst>
                                </p:cTn>
                              </p:par>
                              <p:par>
                                <p:cTn id="59" presetID="53" presetClass="entr" presetSubtype="16" fill="hold" nodeType="withEffect">
                                  <p:stCondLst>
                                    <p:cond delay="75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par>
                                <p:cTn id="64" presetID="1" presetClass="entr" presetSubtype="0" fill="hold" grpId="1" nodeType="withEffect">
                                  <p:stCondLst>
                                    <p:cond delay="750"/>
                                  </p:stCondLst>
                                  <p:childTnLst>
                                    <p:set>
                                      <p:cBhvr>
                                        <p:cTn id="65" dur="1" fill="hold">
                                          <p:stCondLst>
                                            <p:cond delay="0"/>
                                          </p:stCondLst>
                                        </p:cTn>
                                        <p:tgtEl>
                                          <p:spTgt spid="54"/>
                                        </p:tgtEl>
                                        <p:attrNameLst>
                                          <p:attrName>style.visibility</p:attrName>
                                        </p:attrNameLst>
                                      </p:cBhvr>
                                      <p:to>
                                        <p:strVal val="visible"/>
                                      </p:to>
                                    </p:set>
                                  </p:childTnLst>
                                </p:cTn>
                              </p:par>
                              <p:par>
                                <p:cTn id="66" presetID="26" presetClass="path" presetSubtype="0" accel="50000" decel="50000" fill="hold" grpId="0" nodeType="withEffect">
                                  <p:stCondLst>
                                    <p:cond delay="750"/>
                                  </p:stCondLst>
                                  <p:childTnLst>
                                    <p:animMotion origin="layout" path="M -0.00248 -0.0037 C 0.00729 0.0081 0.0108 0.01481 0.01393 0.0463 C 0.01692 0.08194 0.01536 0.07477 0.01757 0.11296 C 0.01979 0.15278 0.02382 0.20463 0.04336 0.2044 " pathEditMode="relative" rAng="16200000" ptsTypes="AAAA">
                                      <p:cBhvr>
                                        <p:cTn id="67" dur="1000" fill="hold"/>
                                        <p:tgtEl>
                                          <p:spTgt spid="54"/>
                                        </p:tgtEl>
                                        <p:attrNameLst>
                                          <p:attrName>ppt_x</p:attrName>
                                          <p:attrName>ppt_y</p:attrName>
                                        </p:attrNameLst>
                                      </p:cBhvr>
                                      <p:rCtr x="2292" y="10417"/>
                                    </p:animMotion>
                                  </p:childTnLst>
                                </p:cTn>
                              </p:par>
                              <p:par>
                                <p:cTn id="68" presetID="2" presetClass="entr" presetSubtype="4" decel="10000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000" fill="hold"/>
                                        <p:tgtEl>
                                          <p:spTgt spid="3"/>
                                        </p:tgtEl>
                                        <p:attrNameLst>
                                          <p:attrName>ppt_x</p:attrName>
                                        </p:attrNameLst>
                                      </p:cBhvr>
                                      <p:tavLst>
                                        <p:tav tm="0">
                                          <p:val>
                                            <p:strVal val="#ppt_x"/>
                                          </p:val>
                                        </p:tav>
                                        <p:tav tm="100000">
                                          <p:val>
                                            <p:strVal val="#ppt_x"/>
                                          </p:val>
                                        </p:tav>
                                      </p:tavLst>
                                    </p:anim>
                                    <p:anim calcmode="lin" valueType="num">
                                      <p:cBhvr additive="base">
                                        <p:cTn id="71" dur="1000" fill="hold"/>
                                        <p:tgtEl>
                                          <p:spTgt spid="3"/>
                                        </p:tgtEl>
                                        <p:attrNameLst>
                                          <p:attrName>ppt_y</p:attrName>
                                        </p:attrNameLst>
                                      </p:cBhvr>
                                      <p:tavLst>
                                        <p:tav tm="0">
                                          <p:val>
                                            <p:strVal val="1+#ppt_h/2"/>
                                          </p:val>
                                        </p:tav>
                                        <p:tav tm="100000">
                                          <p:val>
                                            <p:strVal val="#ppt_y"/>
                                          </p:val>
                                        </p:tav>
                                      </p:tavLst>
                                    </p:anim>
                                  </p:childTnLst>
                                </p:cTn>
                              </p:par>
                              <p:par>
                                <p:cTn id="72" presetID="2" presetClass="exit" presetSubtype="4" fill="hold" nodeType="withEffect">
                                  <p:stCondLst>
                                    <p:cond delay="1000"/>
                                  </p:stCondLst>
                                  <p:childTnLst>
                                    <p:anim calcmode="lin" valueType="num">
                                      <p:cBhvr additive="base">
                                        <p:cTn id="73" dur="1250"/>
                                        <p:tgtEl>
                                          <p:spTgt spid="3"/>
                                        </p:tgtEl>
                                        <p:attrNameLst>
                                          <p:attrName>ppt_x</p:attrName>
                                        </p:attrNameLst>
                                      </p:cBhvr>
                                      <p:tavLst>
                                        <p:tav tm="0">
                                          <p:val>
                                            <p:strVal val="ppt_x"/>
                                          </p:val>
                                        </p:tav>
                                        <p:tav tm="100000">
                                          <p:val>
                                            <p:strVal val="ppt_x"/>
                                          </p:val>
                                        </p:tav>
                                      </p:tavLst>
                                    </p:anim>
                                    <p:anim calcmode="lin" valueType="num">
                                      <p:cBhvr additive="base">
                                        <p:cTn id="74" dur="1250"/>
                                        <p:tgtEl>
                                          <p:spTgt spid="3"/>
                                        </p:tgtEl>
                                        <p:attrNameLst>
                                          <p:attrName>ppt_y</p:attrName>
                                        </p:attrNameLst>
                                      </p:cBhvr>
                                      <p:tavLst>
                                        <p:tav tm="0">
                                          <p:val>
                                            <p:strVal val="ppt_y"/>
                                          </p:val>
                                        </p:tav>
                                        <p:tav tm="100000">
                                          <p:val>
                                            <p:strVal val="1+ppt_h/2"/>
                                          </p:val>
                                        </p:tav>
                                      </p:tavLst>
                                    </p:anim>
                                    <p:set>
                                      <p:cBhvr>
                                        <p:cTn id="75" dur="1" fill="hold">
                                          <p:stCondLst>
                                            <p:cond delay="1249"/>
                                          </p:stCondLst>
                                        </p:cTn>
                                        <p:tgtEl>
                                          <p:spTgt spid="3"/>
                                        </p:tgtEl>
                                        <p:attrNameLst>
                                          <p:attrName>style.visibility</p:attrName>
                                        </p:attrNameLst>
                                      </p:cBhvr>
                                      <p:to>
                                        <p:strVal val="hidden"/>
                                      </p:to>
                                    </p:set>
                                  </p:childTnLst>
                                </p:cTn>
                              </p:par>
                              <p:par>
                                <p:cTn id="76" presetID="10" presetClass="entr" presetSubtype="0" fill="hold" nodeType="withEffect">
                                  <p:stCondLst>
                                    <p:cond delay="100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500"/>
                                        <p:tgtEl>
                                          <p:spTgt spid="4"/>
                                        </p:tgtEl>
                                      </p:cBhvr>
                                    </p:animEffect>
                                  </p:childTnLst>
                                </p:cTn>
                              </p:par>
                              <p:par>
                                <p:cTn id="79" presetID="10" presetClass="entr" presetSubtype="0" fill="hold" nodeType="withEffect">
                                  <p:stCondLst>
                                    <p:cond delay="10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100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par>
                                <p:cTn id="85" presetID="10" presetClass="entr" presetSubtype="0" fill="hold" nodeType="withEffect">
                                  <p:stCondLst>
                                    <p:cond delay="100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1000"/>
                                  </p:stCondLst>
                                  <p:childTnLst>
                                    <p:set>
                                      <p:cBhvr>
                                        <p:cTn id="89" dur="1" fill="hold">
                                          <p:stCondLst>
                                            <p:cond delay="0"/>
                                          </p:stCondLst>
                                        </p:cTn>
                                        <p:tgtEl>
                                          <p:spTgt spid="5"/>
                                        </p:tgtEl>
                                        <p:attrNameLst>
                                          <p:attrName>style.visibility</p:attrName>
                                        </p:attrNameLst>
                                      </p:cBhvr>
                                      <p:to>
                                        <p:strVal val="visible"/>
                                      </p:to>
                                    </p:set>
                                    <p:animEffect transition="in" filter="fade">
                                      <p:cBhvr>
                                        <p:cTn id="90" dur="1000"/>
                                        <p:tgtEl>
                                          <p:spTgt spid="5"/>
                                        </p:tgtEl>
                                      </p:cBhvr>
                                    </p:animEffect>
                                  </p:childTnLst>
                                </p:cTn>
                              </p:par>
                              <p:par>
                                <p:cTn id="91" presetID="10" presetClass="entr" presetSubtype="0" fill="hold" grpId="0" nodeType="withEffect">
                                  <p:stCondLst>
                                    <p:cond delay="100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1000"/>
                                        <p:tgtEl>
                                          <p:spTgt spid="7"/>
                                        </p:tgtEl>
                                      </p:cBhvr>
                                    </p:animEffect>
                                  </p:childTnLst>
                                </p:cTn>
                              </p:par>
                              <p:par>
                                <p:cTn id="94" presetID="10" presetClass="entr" presetSubtype="0" fill="hold" grpId="0" nodeType="withEffect">
                                  <p:stCondLst>
                                    <p:cond delay="100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par>
                                <p:cTn id="97" presetID="10" presetClass="entr" presetSubtype="0" fill="hold" grpId="0" nodeType="withEffect">
                                  <p:stCondLst>
                                    <p:cond delay="100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47" grpId="0" animBg="1"/>
      <p:bldP spid="47" grpId="1" animBg="1"/>
      <p:bldP spid="48" grpId="0" animBg="1"/>
      <p:bldP spid="48" grpId="1" animBg="1"/>
      <p:bldP spid="49" grpId="0" animBg="1"/>
      <p:bldP spid="50" grpId="0" animBg="1"/>
      <p:bldP spid="51" grpId="0" animBg="1"/>
      <p:bldP spid="52" grpId="0" animBg="1"/>
      <p:bldP spid="53" grpId="0" animBg="1"/>
      <p:bldP spid="53" grpId="1" animBg="1"/>
      <p:bldP spid="54" grpId="0" animBg="1"/>
      <p:bldP spid="54" grpId="1" animBg="1"/>
      <p:bldP spid="2" grpId="0"/>
      <p:bldP spid="5" grpId="0"/>
      <p:bldP spid="6" grpId="0"/>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7550869" y="1273477"/>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Data Preparation</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77B621C-2ADB-6A53-52E8-63C3105177CD}"/>
              </a:ext>
            </a:extLst>
          </p:cNvPr>
          <p:cNvSpPr txBox="1"/>
          <p:nvPr/>
        </p:nvSpPr>
        <p:spPr>
          <a:xfrm>
            <a:off x="2852598" y="3341755"/>
            <a:ext cx="18701116" cy="8794010"/>
          </a:xfrm>
          <a:prstGeom prst="rect">
            <a:avLst/>
          </a:prstGeom>
          <a:noFill/>
        </p:spPr>
        <p:txBody>
          <a:bodyPr wrap="square" rtlCol="0">
            <a:spAutoFit/>
          </a:bodyPr>
          <a:lstStyle/>
          <a:p>
            <a:pPr marL="571500" indent="-571500">
              <a:lnSpc>
                <a:spcPct val="200000"/>
              </a:lnSpc>
              <a:buFont typeface="Courier New" panose="02070309020205020404" pitchFamily="49" charset="0"/>
              <a:buChar char="o"/>
            </a:pPr>
            <a:r>
              <a:rPr lang="en-IN" sz="3600" b="1" dirty="0">
                <a:latin typeface="Work Sans" pitchFamily="2" charset="77"/>
              </a:rPr>
              <a:t>Data</a:t>
            </a:r>
            <a:r>
              <a:rPr lang="en-IN" sz="3600" dirty="0">
                <a:latin typeface="Work Sans" pitchFamily="2" charset="77"/>
              </a:rPr>
              <a:t> </a:t>
            </a:r>
            <a:r>
              <a:rPr lang="en-IN" sz="3600" b="1" dirty="0">
                <a:latin typeface="Work Sans" pitchFamily="2" charset="77"/>
              </a:rPr>
              <a:t>Cleaning:</a:t>
            </a:r>
            <a:r>
              <a:rPr lang="en-IN" sz="3600" dirty="0">
                <a:latin typeface="Work Sans" pitchFamily="2" charset="77"/>
              </a:rPr>
              <a:t> Addressed missing values, inconsistencies and duplicates in original dataset through ‘Power Query Editor’. Standardized formats like ‘data types’ of the columns to ensure uniformity.</a:t>
            </a:r>
          </a:p>
          <a:p>
            <a:pPr marL="571500" indent="-571500">
              <a:lnSpc>
                <a:spcPct val="200000"/>
              </a:lnSpc>
              <a:buFont typeface="Courier New" panose="02070309020205020404" pitchFamily="49" charset="0"/>
              <a:buChar char="o"/>
            </a:pPr>
            <a:r>
              <a:rPr lang="en-IN" sz="3600" b="1" dirty="0">
                <a:latin typeface="Work Sans" pitchFamily="2" charset="77"/>
              </a:rPr>
              <a:t>Data Transformation: </a:t>
            </a:r>
            <a:r>
              <a:rPr lang="en-IN" sz="3600" dirty="0">
                <a:latin typeface="Work Sans" pitchFamily="2" charset="77"/>
              </a:rPr>
              <a:t>Performed data transform including aggregation and calculation of derived metrics like attrition rate, average work-life balance.</a:t>
            </a:r>
          </a:p>
          <a:p>
            <a:pPr marL="571500" indent="-571500">
              <a:lnSpc>
                <a:spcPct val="200000"/>
              </a:lnSpc>
              <a:buFont typeface="Courier New" panose="02070309020205020404" pitchFamily="49" charset="0"/>
              <a:buChar char="o"/>
            </a:pPr>
            <a:r>
              <a:rPr lang="en-IN" sz="3600" b="1" dirty="0">
                <a:latin typeface="Work Sans" pitchFamily="2" charset="77"/>
              </a:rPr>
              <a:t>Data Integration: </a:t>
            </a:r>
            <a:r>
              <a:rPr lang="en-IN" sz="3600" dirty="0">
                <a:latin typeface="Work Sans" pitchFamily="2" charset="77"/>
              </a:rPr>
              <a:t>Merged both the datasets (HR_1 &amp; HR_2) into one unified dataset by identifying common column between them for better dynamic analysis.</a:t>
            </a:r>
          </a:p>
        </p:txBody>
      </p:sp>
    </p:spTree>
    <p:extLst>
      <p:ext uri="{BB962C8B-B14F-4D97-AF65-F5344CB8AC3E}">
        <p14:creationId xmlns:p14="http://schemas.microsoft.com/office/powerpoint/2010/main" val="1109846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7524474" y="5703838"/>
            <a:ext cx="9335051" cy="2185214"/>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Data Analysis And</a:t>
            </a:r>
          </a:p>
          <a:p>
            <a:pPr algn="ct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Key Insights</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7711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431C5555-D7E8-498B-F337-198D1B8B57A3}"/>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D76878B7-3FF8-DAB9-5A2E-51DFC8664EAB}"/>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KPI-1</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C73D3B52-794A-01C7-C42D-294B6D9BE8EB}"/>
              </a:ext>
            </a:extLst>
          </p:cNvPr>
          <p:cNvSpPr txBox="1"/>
          <p:nvPr/>
        </p:nvSpPr>
        <p:spPr>
          <a:xfrm>
            <a:off x="8371131" y="2895333"/>
            <a:ext cx="13226143" cy="10064294"/>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The chart shows that the ‘Research &amp; Development’ department has the highest attrition rate at 51.21%, indicating potential issues within this department that may need to be addressed.</a:t>
            </a:r>
          </a:p>
          <a:p>
            <a:pPr marL="571500" indent="-571500">
              <a:buFont typeface="Courier New" panose="02070309020205020404" pitchFamily="49" charset="0"/>
              <a:buChar char="o"/>
            </a:pPr>
            <a:r>
              <a:rPr lang="en-IN" sz="3600" dirty="0">
                <a:latin typeface="Work Sans" pitchFamily="2" charset="77"/>
              </a:rPr>
              <a:t>In contrast, the ‘Hardware’ department has the lowest attrition rate at 49.44%.</a:t>
            </a:r>
          </a:p>
          <a:p>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Investigate the specific challenges faced by employees in the Research &amp; Development department, such as workload, management practices, or job satisfaction.</a:t>
            </a:r>
          </a:p>
          <a:p>
            <a:pPr marL="457200" indent="-457200">
              <a:buFont typeface="Courier New" panose="02070309020205020404" pitchFamily="49" charset="0"/>
              <a:buChar char="o"/>
            </a:pPr>
            <a:r>
              <a:rPr lang="en-IN" sz="3600" dirty="0">
                <a:latin typeface="Work Sans" pitchFamily="2" charset="77"/>
              </a:rPr>
              <a:t>Consider implementing targeted retention programs, such as mentoring, career development opportunities, or workload management strategies, to address these issues.</a:t>
            </a:r>
            <a:endParaRPr lang="en-US" sz="3600" u="sng" spc="-300" dirty="0">
              <a:solidFill>
                <a:schemeClr val="accent1"/>
              </a:solidFill>
              <a:latin typeface="Work Sans" pitchFamily="2" charset="77"/>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93CD7FD2-504E-ED0C-7C47-8E7767A0C682}"/>
              </a:ext>
            </a:extLst>
          </p:cNvPr>
          <p:cNvGrpSpPr>
            <a:grpSpLocks noChangeAspect="1"/>
          </p:cNvGrpSpPr>
          <p:nvPr/>
        </p:nvGrpSpPr>
        <p:grpSpPr>
          <a:xfrm>
            <a:off x="828474" y="4865740"/>
            <a:ext cx="6696000" cy="6123480"/>
            <a:chOff x="0" y="0"/>
            <a:chExt cx="3672450" cy="3358444"/>
          </a:xfrm>
        </p:grpSpPr>
        <p:grpSp>
          <p:nvGrpSpPr>
            <p:cNvPr id="10" name="Group 9">
              <a:extLst>
                <a:ext uri="{FF2B5EF4-FFF2-40B4-BE49-F238E27FC236}">
                  <a16:creationId xmlns:a16="http://schemas.microsoft.com/office/drawing/2014/main" id="{22C37540-847D-2987-B2B6-A60918734191}"/>
                </a:ext>
              </a:extLst>
            </p:cNvPr>
            <p:cNvGrpSpPr/>
            <p:nvPr/>
          </p:nvGrpSpPr>
          <p:grpSpPr>
            <a:xfrm>
              <a:off x="0" y="0"/>
              <a:ext cx="3672450" cy="3358444"/>
              <a:chOff x="0" y="0"/>
              <a:chExt cx="3672450" cy="3358444"/>
            </a:xfrm>
          </p:grpSpPr>
          <p:sp>
            <p:nvSpPr>
              <p:cNvPr id="12" name="Rounded Rectangle 11">
                <a:extLst>
                  <a:ext uri="{FF2B5EF4-FFF2-40B4-BE49-F238E27FC236}">
                    <a16:creationId xmlns:a16="http://schemas.microsoft.com/office/drawing/2014/main" id="{8A6BD390-E1A3-00EC-0CFE-CE482E78A019}"/>
                  </a:ext>
                </a:extLst>
              </p:cNvPr>
              <p:cNvSpPr/>
              <p:nvPr/>
            </p:nvSpPr>
            <p:spPr>
              <a:xfrm>
                <a:off x="0" y="0"/>
                <a:ext cx="3672450" cy="3294944"/>
              </a:xfrm>
              <a:prstGeom prst="roundRect">
                <a:avLst>
                  <a:gd name="adj" fmla="val 2793"/>
                </a:avLst>
              </a:prstGeom>
              <a:solidFill>
                <a:srgbClr val="F6F3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effectLst/>
                </a:endParaRPr>
              </a:p>
            </p:txBody>
          </p:sp>
          <p:graphicFrame>
            <p:nvGraphicFramePr>
              <p:cNvPr id="13" name="Chart 12">
                <a:extLst>
                  <a:ext uri="{FF2B5EF4-FFF2-40B4-BE49-F238E27FC236}">
                    <a16:creationId xmlns:a16="http://schemas.microsoft.com/office/drawing/2014/main" id="{5DB5EC3B-5066-8448-A62F-9FBB5BF2C557}"/>
                  </a:ext>
                </a:extLst>
              </p:cNvPr>
              <p:cNvGraphicFramePr>
                <a:graphicFrameLocks/>
              </p:cNvGraphicFramePr>
              <p:nvPr>
                <p:extLst>
                  <p:ext uri="{D42A27DB-BD31-4B8C-83A1-F6EECF244321}">
                    <p14:modId xmlns:p14="http://schemas.microsoft.com/office/powerpoint/2010/main" val="226992745"/>
                  </p:ext>
                </p:extLst>
              </p:nvPr>
            </p:nvGraphicFramePr>
            <p:xfrm>
              <a:off x="88228" y="541866"/>
              <a:ext cx="3508022" cy="2816578"/>
            </p:xfrm>
            <a:graphic>
              <a:graphicData uri="http://schemas.openxmlformats.org/drawingml/2006/chart">
                <c:chart xmlns:c="http://schemas.openxmlformats.org/drawingml/2006/chart" xmlns:r="http://schemas.openxmlformats.org/officeDocument/2006/relationships" r:id="rId3"/>
              </a:graphicData>
            </a:graphic>
          </p:graphicFrame>
        </p:grpSp>
        <p:sp>
          <p:nvSpPr>
            <p:cNvPr id="11" name="TextBox 50">
              <a:extLst>
                <a:ext uri="{FF2B5EF4-FFF2-40B4-BE49-F238E27FC236}">
                  <a16:creationId xmlns:a16="http://schemas.microsoft.com/office/drawing/2014/main" id="{3D201F01-FCC8-7F45-99C1-269E26AE3F5C}"/>
                </a:ext>
              </a:extLst>
            </p:cNvPr>
            <p:cNvSpPr txBox="1"/>
            <p:nvPr/>
          </p:nvSpPr>
          <p:spPr>
            <a:xfrm>
              <a:off x="304590" y="46541"/>
              <a:ext cx="2911685" cy="2885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2000" b="1" i="0" dirty="0">
                  <a:solidFill>
                    <a:srgbClr val="1D4652"/>
                  </a:solidFill>
                  <a:latin typeface="Adelle Sans Devanagari" panose="02000503000000020004" pitchFamily="2" charset="-78"/>
                  <a:cs typeface="Adelle Sans Devanagari" panose="02000503000000020004" pitchFamily="2" charset="-78"/>
                </a:rPr>
                <a:t>Department-wise</a:t>
              </a:r>
              <a:r>
                <a:rPr lang="en-GB" sz="2000" b="1" i="0" baseline="0" dirty="0">
                  <a:solidFill>
                    <a:srgbClr val="1D4652"/>
                  </a:solidFill>
                  <a:latin typeface="Adelle Sans Devanagari" panose="02000503000000020004" pitchFamily="2" charset="-78"/>
                  <a:cs typeface="Adelle Sans Devanagari" panose="02000503000000020004" pitchFamily="2" charset="-78"/>
                </a:rPr>
                <a:t> Attrition Rate</a:t>
              </a:r>
              <a:endParaRPr lang="en-GB" sz="2000" b="1" i="0" dirty="0">
                <a:solidFill>
                  <a:srgbClr val="1D4652"/>
                </a:solidFill>
                <a:latin typeface="Adelle Sans Devanagari" panose="02000503000000020004" pitchFamily="2" charset="-78"/>
                <a:cs typeface="Adelle Sans Devanagari" panose="02000503000000020004" pitchFamily="2" charset="-78"/>
              </a:endParaRPr>
            </a:p>
          </p:txBody>
        </p:sp>
      </p:grpSp>
    </p:spTree>
    <p:extLst>
      <p:ext uri="{BB962C8B-B14F-4D97-AF65-F5344CB8AC3E}">
        <p14:creationId xmlns:p14="http://schemas.microsoft.com/office/powerpoint/2010/main" val="40245454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5DECF68F-3BA3-54A6-4862-5CA102F2E484}"/>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046BC455-EC30-738F-5741-E4E173D5AF17}"/>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KPI-2</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32A2389E-2B0C-D6DA-B414-D10AA2DB0D27}"/>
              </a:ext>
            </a:extLst>
          </p:cNvPr>
          <p:cNvSpPr txBox="1"/>
          <p:nvPr/>
        </p:nvSpPr>
        <p:spPr>
          <a:xfrm>
            <a:off x="9394368" y="3025959"/>
            <a:ext cx="11702145" cy="8956298"/>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The average hourly rate for male research scientists is </a:t>
            </a:r>
            <a:r>
              <a:rPr lang="en-IN" sz="3600" b="1" dirty="0">
                <a:latin typeface="Work Sans" pitchFamily="2" charset="77"/>
              </a:rPr>
              <a:t>₹114</a:t>
            </a:r>
            <a:r>
              <a:rPr lang="en-IN" sz="3600" dirty="0">
                <a:latin typeface="Work Sans" pitchFamily="2" charset="77"/>
              </a:rPr>
              <a:t>. This data point can be useful for benchmarking salaries within the industry and ensuring competitive compensation.</a:t>
            </a:r>
          </a:p>
          <a:p>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Ensure that the compensation for research scientists is competitive within the industry. If it is found to be below industry standards, consider revising the salary structure to retain highly skilled scientists.</a:t>
            </a:r>
          </a:p>
          <a:p>
            <a:pPr marL="457200" indent="-457200">
              <a:buFont typeface="Courier New" panose="02070309020205020404" pitchFamily="49" charset="0"/>
              <a:buChar char="o"/>
            </a:pPr>
            <a:r>
              <a:rPr lang="en-IN" sz="3600" dirty="0">
                <a:latin typeface="Work Sans" pitchFamily="2" charset="77"/>
              </a:rPr>
              <a:t>Additionally, assess if there is a gender pay gap and take corrective actions if necessary.</a:t>
            </a:r>
          </a:p>
        </p:txBody>
      </p:sp>
      <p:grpSp>
        <p:nvGrpSpPr>
          <p:cNvPr id="2" name="Group 1">
            <a:extLst>
              <a:ext uri="{FF2B5EF4-FFF2-40B4-BE49-F238E27FC236}">
                <a16:creationId xmlns:a16="http://schemas.microsoft.com/office/drawing/2014/main" id="{F8508258-CCDB-DD38-10C9-0BAA75C940C5}"/>
              </a:ext>
            </a:extLst>
          </p:cNvPr>
          <p:cNvGrpSpPr>
            <a:grpSpLocks noChangeAspect="1"/>
          </p:cNvGrpSpPr>
          <p:nvPr/>
        </p:nvGrpSpPr>
        <p:grpSpPr>
          <a:xfrm>
            <a:off x="1080474" y="4489104"/>
            <a:ext cx="6444000" cy="6030007"/>
            <a:chOff x="0" y="0"/>
            <a:chExt cx="3507632" cy="3190240"/>
          </a:xfrm>
          <a:solidFill>
            <a:srgbClr val="F6F3EE"/>
          </a:solidFill>
          <a:effectLst>
            <a:outerShdw blurRad="50800" dist="38100" dir="2700000" algn="tl" rotWithShape="0">
              <a:prstClr val="black">
                <a:alpha val="40000"/>
              </a:prstClr>
            </a:outerShdw>
          </a:effectLst>
        </p:grpSpPr>
        <p:sp>
          <p:nvSpPr>
            <p:cNvPr id="4" name="Rounded Rectangle 3">
              <a:extLst>
                <a:ext uri="{FF2B5EF4-FFF2-40B4-BE49-F238E27FC236}">
                  <a16:creationId xmlns:a16="http://schemas.microsoft.com/office/drawing/2014/main" id="{7ACC62CC-40B9-67EE-0DAA-AF4A90F09D18}"/>
                </a:ext>
              </a:extLst>
            </p:cNvPr>
            <p:cNvSpPr/>
            <p:nvPr/>
          </p:nvSpPr>
          <p:spPr>
            <a:xfrm>
              <a:off x="0" y="0"/>
              <a:ext cx="3507632" cy="3190240"/>
            </a:xfrm>
            <a:prstGeom prst="roundRect">
              <a:avLst>
                <a:gd name="adj" fmla="val 279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effectLst>
                  <a:outerShdw blurRad="50800" dist="38100" dir="2700000" algn="tl" rotWithShape="0">
                    <a:prstClr val="black">
                      <a:alpha val="40000"/>
                    </a:prstClr>
                  </a:outerShdw>
                </a:effectLst>
              </a:endParaRPr>
            </a:p>
          </p:txBody>
        </p:sp>
        <p:graphicFrame>
          <p:nvGraphicFramePr>
            <p:cNvPr id="5" name="Chart 4">
              <a:extLst>
                <a:ext uri="{FF2B5EF4-FFF2-40B4-BE49-F238E27FC236}">
                  <a16:creationId xmlns:a16="http://schemas.microsoft.com/office/drawing/2014/main" id="{5FFC3675-528C-C546-990D-D7831AE242F8}"/>
                </a:ext>
              </a:extLst>
            </p:cNvPr>
            <p:cNvGraphicFramePr>
              <a:graphicFrameLocks/>
            </p:cNvGraphicFramePr>
            <p:nvPr>
              <p:extLst>
                <p:ext uri="{D42A27DB-BD31-4B8C-83A1-F6EECF244321}">
                  <p14:modId xmlns:p14="http://schemas.microsoft.com/office/powerpoint/2010/main" val="1736302349"/>
                </p:ext>
              </p:extLst>
            </p:nvPr>
          </p:nvGraphicFramePr>
          <p:xfrm>
            <a:off x="246272" y="406400"/>
            <a:ext cx="3149600" cy="27051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65">
              <a:extLst>
                <a:ext uri="{FF2B5EF4-FFF2-40B4-BE49-F238E27FC236}">
                  <a16:creationId xmlns:a16="http://schemas.microsoft.com/office/drawing/2014/main" id="{A366F663-86CA-0D41-B66C-BDD204529F84}"/>
                </a:ext>
              </a:extLst>
            </p:cNvPr>
            <p:cNvSpPr txBox="1"/>
            <p:nvPr/>
          </p:nvSpPr>
          <p:spPr>
            <a:xfrm>
              <a:off x="42665" y="33713"/>
              <a:ext cx="3452201" cy="281478"/>
            </a:xfrm>
            <a:prstGeom prst="rect">
              <a:avLst/>
            </a:prstGeom>
            <a:grp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GB" sz="2000" b="1" i="0" dirty="0">
                  <a:solidFill>
                    <a:srgbClr val="1D4652"/>
                  </a:solidFill>
                  <a:latin typeface="Adelle Sans Devanagari" panose="02000503000000020004" pitchFamily="2" charset="-78"/>
                  <a:ea typeface="+mn-ea"/>
                  <a:cs typeface="Adelle Sans Devanagari" panose="02000503000000020004" pitchFamily="2" charset="-78"/>
                </a:rPr>
                <a:t>Avg. Hourly Rate (Male Research Scientist)</a:t>
              </a:r>
            </a:p>
          </p:txBody>
        </p:sp>
      </p:grpSp>
    </p:spTree>
    <p:extLst>
      <p:ext uri="{BB962C8B-B14F-4D97-AF65-F5344CB8AC3E}">
        <p14:creationId xmlns:p14="http://schemas.microsoft.com/office/powerpoint/2010/main" val="11790057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E58E66EB-A7C6-55D8-E590-F4F78AEA683A}"/>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79282D8A-97FC-6B4E-B40E-EBFC03E0E443}"/>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KPI-3</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F908C73C-34A6-1847-678A-10B19619FA4A}"/>
              </a:ext>
            </a:extLst>
          </p:cNvPr>
          <p:cNvSpPr txBox="1"/>
          <p:nvPr/>
        </p:nvSpPr>
        <p:spPr>
          <a:xfrm>
            <a:off x="8088089" y="3025959"/>
            <a:ext cx="13443858" cy="10064294"/>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The highest attrition rate is seen among employees with high monthly income at </a:t>
            </a:r>
            <a:r>
              <a:rPr lang="en-IN" sz="3600" b="1" dirty="0">
                <a:latin typeface="Work Sans" pitchFamily="2" charset="77"/>
              </a:rPr>
              <a:t>50.89%</a:t>
            </a:r>
            <a:r>
              <a:rPr lang="en-IN" sz="3600" dirty="0">
                <a:latin typeface="Work Sans" pitchFamily="2" charset="77"/>
              </a:rPr>
              <a:t>, suggesting that higher-paying roles may not necessarily equate to higher job satisfaction or retention.</a:t>
            </a:r>
          </a:p>
          <a:p>
            <a:pPr marL="571500" indent="-571500">
              <a:buFont typeface="Courier New" panose="02070309020205020404" pitchFamily="49" charset="0"/>
              <a:buChar char="o"/>
            </a:pPr>
            <a:r>
              <a:rPr lang="en-IN" sz="3600" dirty="0">
                <a:latin typeface="Work Sans" pitchFamily="2" charset="77"/>
              </a:rPr>
              <a:t>Employees in the medium-income bracket have a slightly lower attrition rate at </a:t>
            </a:r>
            <a:r>
              <a:rPr lang="en-IN" sz="3600" b="1" dirty="0">
                <a:latin typeface="Work Sans" pitchFamily="2" charset="77"/>
              </a:rPr>
              <a:t>49.98%</a:t>
            </a:r>
            <a:r>
              <a:rPr lang="en-IN" sz="3600" dirty="0">
                <a:latin typeface="Work Sans" pitchFamily="2" charset="77"/>
              </a:rPr>
              <a:t>.</a:t>
            </a:r>
          </a:p>
          <a:p>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Conduct a deeper analysis to understand why high-income employees are leaving at higher rates. Factors could include job satisfaction, work-life balance, or the lack of advancement opportunities.</a:t>
            </a:r>
          </a:p>
          <a:p>
            <a:pPr marL="457200" indent="-457200">
              <a:buFont typeface="Courier New" panose="02070309020205020404" pitchFamily="49" charset="0"/>
              <a:buChar char="o"/>
            </a:pPr>
            <a:r>
              <a:rPr lang="en-IN" sz="3600" dirty="0">
                <a:latin typeface="Work Sans" pitchFamily="2" charset="77"/>
              </a:rPr>
              <a:t>Consider offering more personalized career progression plans, leadership roles, or even non-monetary benefits like flexible working conditions to retain top talent.</a:t>
            </a:r>
          </a:p>
        </p:txBody>
      </p:sp>
      <p:grpSp>
        <p:nvGrpSpPr>
          <p:cNvPr id="2" name="Group 1">
            <a:extLst>
              <a:ext uri="{FF2B5EF4-FFF2-40B4-BE49-F238E27FC236}">
                <a16:creationId xmlns:a16="http://schemas.microsoft.com/office/drawing/2014/main" id="{B6B28AF5-4446-204E-667E-B39390388811}"/>
              </a:ext>
            </a:extLst>
          </p:cNvPr>
          <p:cNvGrpSpPr>
            <a:grpSpLocks noChangeAspect="1"/>
          </p:cNvGrpSpPr>
          <p:nvPr/>
        </p:nvGrpSpPr>
        <p:grpSpPr>
          <a:xfrm>
            <a:off x="992934" y="5158653"/>
            <a:ext cx="6531540" cy="5798905"/>
            <a:chOff x="72991" y="0"/>
            <a:chExt cx="3711222" cy="3294944"/>
          </a:xfrm>
        </p:grpSpPr>
        <p:sp>
          <p:nvSpPr>
            <p:cNvPr id="4" name="Rounded Rectangle 3">
              <a:extLst>
                <a:ext uri="{FF2B5EF4-FFF2-40B4-BE49-F238E27FC236}">
                  <a16:creationId xmlns:a16="http://schemas.microsoft.com/office/drawing/2014/main" id="{2C0460D2-8F25-DBC1-0D9A-16646B479BC5}"/>
                </a:ext>
              </a:extLst>
            </p:cNvPr>
            <p:cNvSpPr/>
            <p:nvPr/>
          </p:nvSpPr>
          <p:spPr>
            <a:xfrm>
              <a:off x="72991" y="0"/>
              <a:ext cx="3711222" cy="3294944"/>
            </a:xfrm>
            <a:prstGeom prst="roundRect">
              <a:avLst>
                <a:gd name="adj" fmla="val 2793"/>
              </a:avLst>
            </a:prstGeom>
            <a:solidFill>
              <a:srgbClr val="F6F3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effectLst>
                  <a:outerShdw blurRad="50800" dist="38100" dir="2700000" algn="tl" rotWithShape="0">
                    <a:prstClr val="black">
                      <a:alpha val="40000"/>
                    </a:prstClr>
                  </a:outerShdw>
                </a:effectLst>
              </a:endParaRPr>
            </a:p>
          </p:txBody>
        </p:sp>
        <p:graphicFrame>
          <p:nvGraphicFramePr>
            <p:cNvPr id="5" name="Chart 4">
              <a:extLst>
                <a:ext uri="{FF2B5EF4-FFF2-40B4-BE49-F238E27FC236}">
                  <a16:creationId xmlns:a16="http://schemas.microsoft.com/office/drawing/2014/main" id="{650C220C-F6D3-DE4F-98D4-4F3CF1F3BEDB}"/>
                </a:ext>
              </a:extLst>
            </p:cNvPr>
            <p:cNvGraphicFramePr>
              <a:graphicFrameLocks/>
            </p:cNvGraphicFramePr>
            <p:nvPr>
              <p:extLst>
                <p:ext uri="{D42A27DB-BD31-4B8C-83A1-F6EECF244321}">
                  <p14:modId xmlns:p14="http://schemas.microsoft.com/office/powerpoint/2010/main" val="1261364603"/>
                </p:ext>
              </p:extLst>
            </p:nvPr>
          </p:nvGraphicFramePr>
          <p:xfrm>
            <a:off x="161890" y="531120"/>
            <a:ext cx="3532445" cy="24068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3">
              <a:extLst>
                <a:ext uri="{FF2B5EF4-FFF2-40B4-BE49-F238E27FC236}">
                  <a16:creationId xmlns:a16="http://schemas.microsoft.com/office/drawing/2014/main" id="{3D101B91-4425-084E-A782-98855CD6E9AC}"/>
                </a:ext>
              </a:extLst>
            </p:cNvPr>
            <p:cNvSpPr txBox="1"/>
            <p:nvPr/>
          </p:nvSpPr>
          <p:spPr>
            <a:xfrm>
              <a:off x="247400" y="45653"/>
              <a:ext cx="3372930" cy="2885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GB" sz="2000" b="1" i="0" dirty="0">
                  <a:solidFill>
                    <a:srgbClr val="1D4652"/>
                  </a:solidFill>
                  <a:latin typeface="Adelle Sans Devanagari" panose="02000503000000020004" pitchFamily="2" charset="-78"/>
                  <a:ea typeface="+mn-ea"/>
                  <a:cs typeface="Adelle Sans Devanagari" panose="02000503000000020004" pitchFamily="2" charset="-78"/>
                </a:rPr>
                <a:t>Attrition Rate Vs Monthly Income Statistics</a:t>
              </a:r>
            </a:p>
          </p:txBody>
        </p:sp>
      </p:grpSp>
    </p:spTree>
    <p:extLst>
      <p:ext uri="{BB962C8B-B14F-4D97-AF65-F5344CB8AC3E}">
        <p14:creationId xmlns:p14="http://schemas.microsoft.com/office/powerpoint/2010/main" val="33311267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12D5E3C3-E92A-4C02-280D-657D78756CD5}"/>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DB0190D9-D60D-1E76-0693-BC5D742F4B2F}"/>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KPI-4</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45017026-8882-B271-5758-1A19A8FBD38F}"/>
              </a:ext>
            </a:extLst>
          </p:cNvPr>
          <p:cNvSpPr txBox="1"/>
          <p:nvPr/>
        </p:nvSpPr>
        <p:spPr>
          <a:xfrm>
            <a:off x="8262262" y="2895333"/>
            <a:ext cx="13530943" cy="10064294"/>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The ‘Software’ department has the highest average working years at </a:t>
            </a:r>
            <a:r>
              <a:rPr lang="en-IN" sz="3600" b="1" dirty="0">
                <a:latin typeface="Work Sans" pitchFamily="2" charset="77"/>
              </a:rPr>
              <a:t>20.65</a:t>
            </a:r>
            <a:r>
              <a:rPr lang="en-IN" sz="3600" dirty="0">
                <a:latin typeface="Work Sans" pitchFamily="2" charset="77"/>
              </a:rPr>
              <a:t> years, while the ‘Research &amp; Development’ department has the lowest at </a:t>
            </a:r>
            <a:r>
              <a:rPr lang="en-IN" sz="3600" b="1" dirty="0">
                <a:latin typeface="Work Sans" pitchFamily="2" charset="77"/>
              </a:rPr>
              <a:t>20.30</a:t>
            </a:r>
            <a:r>
              <a:rPr lang="en-IN" sz="3600" dirty="0">
                <a:latin typeface="Work Sans" pitchFamily="2" charset="77"/>
              </a:rPr>
              <a:t> years.</a:t>
            </a:r>
          </a:p>
          <a:p>
            <a:pPr marL="571500" indent="-571500">
              <a:buFont typeface="Courier New" panose="02070309020205020404" pitchFamily="49" charset="0"/>
              <a:buChar char="o"/>
            </a:pPr>
            <a:r>
              <a:rPr lang="en-IN" sz="3600" dirty="0">
                <a:latin typeface="Work Sans" pitchFamily="2" charset="77"/>
              </a:rPr>
              <a:t>This could correlate with the higher attrition rate seen in ‘Research &amp; Development’.</a:t>
            </a:r>
          </a:p>
          <a:p>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Since the ‘Research &amp; Development’ department also shows the lowest average working years, this reinforces the need for targeted retention efforts in this area.</a:t>
            </a:r>
          </a:p>
          <a:p>
            <a:pPr marL="457200" indent="-457200">
              <a:buFont typeface="Courier New" panose="02070309020205020404" pitchFamily="49" charset="0"/>
              <a:buChar char="o"/>
            </a:pPr>
            <a:r>
              <a:rPr lang="en-IN" sz="3600" dirty="0">
                <a:latin typeface="Work Sans" pitchFamily="2" charset="77"/>
              </a:rPr>
              <a:t>Consider conducting exit interviews to gather qualitative data on why employees in this department leave earlier and use this information to create specific retention strategies.</a:t>
            </a:r>
          </a:p>
        </p:txBody>
      </p:sp>
      <p:pic>
        <p:nvPicPr>
          <p:cNvPr id="6" name="Picture 5" descr="A screenshot of a computer screen&#10;&#10;Description automatically generated">
            <a:extLst>
              <a:ext uri="{FF2B5EF4-FFF2-40B4-BE49-F238E27FC236}">
                <a16:creationId xmlns:a16="http://schemas.microsoft.com/office/drawing/2014/main" id="{623E8E1F-3CD5-7B38-6FC0-ECC196349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17" y="8591543"/>
            <a:ext cx="7322439" cy="3748903"/>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a:extLst>
              <a:ext uri="{FF2B5EF4-FFF2-40B4-BE49-F238E27FC236}">
                <a16:creationId xmlns:a16="http://schemas.microsoft.com/office/drawing/2014/main" id="{D0650782-FE5D-A087-35C3-138528F8A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18" y="3762797"/>
            <a:ext cx="7322439" cy="44553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13077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AD88D401-7AC0-C7F9-906B-DA3F27978B6E}"/>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4E8C7EEA-F63D-F2B6-C8C1-4FAAA0FE17E1}"/>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KPI-5</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020EF6-E84F-40EF-877D-42CC11BE2392}"/>
              </a:ext>
            </a:extLst>
          </p:cNvPr>
          <p:cNvSpPr txBox="1"/>
          <p:nvPr/>
        </p:nvSpPr>
        <p:spPr>
          <a:xfrm>
            <a:off x="8850094" y="2742936"/>
            <a:ext cx="12355278" cy="10618291"/>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All job roles have similar work-life balance scores, between </a:t>
            </a:r>
            <a:r>
              <a:rPr lang="en-IN" sz="3600" b="1" dirty="0">
                <a:latin typeface="Work Sans" pitchFamily="2" charset="77"/>
              </a:rPr>
              <a:t>2.47</a:t>
            </a:r>
            <a:r>
              <a:rPr lang="en-IN" sz="3600" dirty="0">
                <a:latin typeface="Work Sans" pitchFamily="2" charset="77"/>
              </a:rPr>
              <a:t> and </a:t>
            </a:r>
            <a:r>
              <a:rPr lang="en-IN" sz="3600" b="1" dirty="0">
                <a:latin typeface="Work Sans" pitchFamily="2" charset="77"/>
              </a:rPr>
              <a:t>2.51</a:t>
            </a:r>
            <a:r>
              <a:rPr lang="en-IN" sz="3600" dirty="0">
                <a:latin typeface="Work Sans" pitchFamily="2" charset="77"/>
              </a:rPr>
              <a:t>. This indicates a relatively uniform perception of work-life balance across different roles, suggesting no single job role experiences better or worse balance than others.</a:t>
            </a:r>
          </a:p>
          <a:p>
            <a:pPr marL="571500" indent="-571500">
              <a:buFont typeface="Courier New" panose="02070309020205020404" pitchFamily="49" charset="0"/>
              <a:buChar char="o"/>
            </a:pPr>
            <a:r>
              <a:rPr lang="en-IN" sz="3600" dirty="0">
                <a:latin typeface="Work Sans" pitchFamily="2" charset="77"/>
              </a:rPr>
              <a:t>The roles of Research Scientist, Developer, Healthcare Representative, and Human Resources have the highest work-life balance score of </a:t>
            </a:r>
            <a:r>
              <a:rPr lang="en-IN" sz="3600" b="1" dirty="0">
                <a:latin typeface="Work Sans" pitchFamily="2" charset="77"/>
              </a:rPr>
              <a:t>2.51</a:t>
            </a:r>
            <a:r>
              <a:rPr lang="en-IN" sz="3600" dirty="0">
                <a:latin typeface="Work Sans" pitchFamily="2" charset="77"/>
              </a:rPr>
              <a:t>.</a:t>
            </a:r>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endParaRPr lang="en-IN" sz="3600" b="1" dirty="0">
              <a:latin typeface="Work Sans" pitchFamily="2" charset="77"/>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Implement work-life balance initiatives that are tailored to the needs of different job roles. For Ex, offering flexible working hours, remote work, or job-sharing for roles like Sales Executives, where the work-life balance is slightly lower, could help improve their scores.</a:t>
            </a:r>
          </a:p>
        </p:txBody>
      </p:sp>
      <p:pic>
        <p:nvPicPr>
          <p:cNvPr id="4" name="Picture 3" descr="A graph of a work-life balance&#10;&#10;Description automatically generated">
            <a:extLst>
              <a:ext uri="{FF2B5EF4-FFF2-40B4-BE49-F238E27FC236}">
                <a16:creationId xmlns:a16="http://schemas.microsoft.com/office/drawing/2014/main" id="{04AAC468-2F71-CB76-FDBB-645A11CA1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5159917"/>
            <a:ext cx="8460000" cy="52002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40616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2AE76DDD-57B3-6D08-A90E-51FED375D1FE}"/>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700C5D4F-9242-A052-942D-B582DBA08EF2}"/>
              </a:ext>
            </a:extLst>
          </p:cNvPr>
          <p:cNvSpPr txBox="1"/>
          <p:nvPr/>
        </p:nvSpPr>
        <p:spPr>
          <a:xfrm>
            <a:off x="7524474" y="1066526"/>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u="sng" spc="-300" dirty="0">
                <a:solidFill>
                  <a:srgbClr val="44597D"/>
                </a:solidFill>
                <a:latin typeface="Work Sans" pitchFamily="2" charset="77"/>
                <a:ea typeface="Open Sans" panose="020B0606030504020204" pitchFamily="34" charset="0"/>
                <a:cs typeface="Open Sans" panose="020B0606030504020204" pitchFamily="34" charset="0"/>
              </a:rPr>
              <a:t>KPI-6</a:t>
            </a:r>
            <a:endParaRPr lang="id-ID" sz="6800" b="1" u="sng"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33BC95A7-C2A2-DFA2-FD1D-9FD78F5F6964}"/>
              </a:ext>
            </a:extLst>
          </p:cNvPr>
          <p:cNvSpPr txBox="1"/>
          <p:nvPr/>
        </p:nvSpPr>
        <p:spPr>
          <a:xfrm>
            <a:off x="9241971" y="3025959"/>
            <a:ext cx="11702145" cy="10064294"/>
          </a:xfrm>
          <a:prstGeom prst="rect">
            <a:avLst/>
          </a:prstGeom>
          <a:noFill/>
        </p:spPr>
        <p:txBody>
          <a:bodyPr wrap="square" rtlCol="0">
            <a:spAutoFit/>
          </a:bodyPr>
          <a:lstStyle/>
          <a:p>
            <a:r>
              <a:rPr lang="en-IN" sz="3600" b="1" dirty="0">
                <a:latin typeface="Work Sans" pitchFamily="2" charset="77"/>
              </a:rPr>
              <a:t>Insights:</a:t>
            </a:r>
          </a:p>
          <a:p>
            <a:endParaRPr lang="en-IN" sz="3600" dirty="0">
              <a:latin typeface="Work Sans" pitchFamily="2" charset="77"/>
            </a:endParaRPr>
          </a:p>
          <a:p>
            <a:pPr marL="571500" indent="-571500">
              <a:buFont typeface="Courier New" panose="02070309020205020404" pitchFamily="49" charset="0"/>
              <a:buChar char="o"/>
            </a:pPr>
            <a:r>
              <a:rPr lang="en-IN" sz="3600" dirty="0">
                <a:latin typeface="Work Sans" pitchFamily="2" charset="77"/>
              </a:rPr>
              <a:t>There’s a noticeable increase in attrition rates as the years since the last promotion increase, with a sharp rise after </a:t>
            </a:r>
            <a:r>
              <a:rPr lang="en-IN" sz="3600" b="1" dirty="0">
                <a:latin typeface="Work Sans" pitchFamily="2" charset="77"/>
              </a:rPr>
              <a:t>30</a:t>
            </a:r>
            <a:r>
              <a:rPr lang="en-IN" sz="3600" dirty="0">
                <a:latin typeface="Work Sans" pitchFamily="2" charset="77"/>
              </a:rPr>
              <a:t> years.</a:t>
            </a:r>
          </a:p>
          <a:p>
            <a:pPr marL="571500" indent="-571500">
              <a:buFont typeface="Courier New" panose="02070309020205020404" pitchFamily="49" charset="0"/>
              <a:buChar char="o"/>
            </a:pPr>
            <a:r>
              <a:rPr lang="en-IN" sz="3600" dirty="0">
                <a:latin typeface="Work Sans" pitchFamily="2" charset="77"/>
              </a:rPr>
              <a:t>This trend suggests that lack of promotions over time significantly impacts employee retention.</a:t>
            </a:r>
          </a:p>
          <a:p>
            <a:endParaRPr lang="en-IN" sz="3600" u="sng" spc="-300" dirty="0">
              <a:solidFill>
                <a:schemeClr val="accent1"/>
              </a:solidFill>
              <a:latin typeface="Work Sans" pitchFamily="2" charset="77"/>
              <a:ea typeface="Open Sans" panose="020B0606030504020204" pitchFamily="34" charset="0"/>
              <a:cs typeface="Open Sans" panose="020B0606030504020204" pitchFamily="34" charset="0"/>
            </a:endParaRPr>
          </a:p>
          <a:p>
            <a:r>
              <a:rPr lang="en-IN" sz="3600" b="1" dirty="0">
                <a:latin typeface="Work Sans" pitchFamily="2" charset="77"/>
              </a:rPr>
              <a:t>Recommendations:</a:t>
            </a:r>
          </a:p>
          <a:p>
            <a:endParaRPr lang="en-IN" sz="3600" dirty="0">
              <a:latin typeface="Work Sans" pitchFamily="2" charset="77"/>
            </a:endParaRPr>
          </a:p>
          <a:p>
            <a:pPr marL="457200" indent="-457200">
              <a:buFont typeface="Courier New" panose="02070309020205020404" pitchFamily="49" charset="0"/>
              <a:buChar char="o"/>
            </a:pPr>
            <a:r>
              <a:rPr lang="en-IN" sz="3600" dirty="0">
                <a:latin typeface="Work Sans" pitchFamily="2" charset="77"/>
              </a:rPr>
              <a:t>Implement a structured promotion and career development plan to ensure employees are recognized and rewarded in a timely manner.</a:t>
            </a:r>
          </a:p>
          <a:p>
            <a:pPr marL="457200" indent="-457200">
              <a:buFont typeface="Courier New" panose="02070309020205020404" pitchFamily="49" charset="0"/>
              <a:buChar char="o"/>
            </a:pPr>
            <a:r>
              <a:rPr lang="en-IN" sz="3600" dirty="0">
                <a:latin typeface="Work Sans" pitchFamily="2" charset="77"/>
              </a:rPr>
              <a:t>Regular reviews and clear criteria for promotions can help reduce the frustration of being overlooked, which is likely contributing to higher attrition rates.</a:t>
            </a:r>
          </a:p>
        </p:txBody>
      </p:sp>
      <p:grpSp>
        <p:nvGrpSpPr>
          <p:cNvPr id="2" name="Group 1">
            <a:extLst>
              <a:ext uri="{FF2B5EF4-FFF2-40B4-BE49-F238E27FC236}">
                <a16:creationId xmlns:a16="http://schemas.microsoft.com/office/drawing/2014/main" id="{57437D05-F123-BF18-2D98-6BA9F177E7CC}"/>
              </a:ext>
            </a:extLst>
          </p:cNvPr>
          <p:cNvGrpSpPr>
            <a:grpSpLocks noChangeAspect="1"/>
          </p:cNvGrpSpPr>
          <p:nvPr/>
        </p:nvGrpSpPr>
        <p:grpSpPr>
          <a:xfrm>
            <a:off x="599760" y="5167480"/>
            <a:ext cx="8028000" cy="5941104"/>
            <a:chOff x="0" y="0"/>
            <a:chExt cx="5788152" cy="3190240"/>
          </a:xfrm>
          <a:solidFill>
            <a:srgbClr val="F6F3EE"/>
          </a:solidFill>
          <a:effectLst>
            <a:outerShdw blurRad="50800" dist="38100" dir="2700000" algn="tl" rotWithShape="0">
              <a:prstClr val="black">
                <a:alpha val="40000"/>
              </a:prstClr>
            </a:outerShdw>
          </a:effectLst>
        </p:grpSpPr>
        <p:sp>
          <p:nvSpPr>
            <p:cNvPr id="4" name="Rounded Rectangle 3">
              <a:extLst>
                <a:ext uri="{FF2B5EF4-FFF2-40B4-BE49-F238E27FC236}">
                  <a16:creationId xmlns:a16="http://schemas.microsoft.com/office/drawing/2014/main" id="{3AD1718E-7284-424A-98BE-F6A06E476A0D}"/>
                </a:ext>
              </a:extLst>
            </p:cNvPr>
            <p:cNvSpPr/>
            <p:nvPr/>
          </p:nvSpPr>
          <p:spPr>
            <a:xfrm>
              <a:off x="0" y="0"/>
              <a:ext cx="5788152" cy="3190240"/>
            </a:xfrm>
            <a:prstGeom prst="roundRect">
              <a:avLst>
                <a:gd name="adj" fmla="val 2793"/>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effectLst>
                  <a:outerShdw blurRad="50800" dist="38100" dir="2700000" algn="tl" rotWithShape="0">
                    <a:prstClr val="black">
                      <a:alpha val="40000"/>
                    </a:prstClr>
                  </a:outerShdw>
                </a:effectLst>
              </a:endParaRPr>
            </a:p>
          </p:txBody>
        </p:sp>
        <p:graphicFrame>
          <p:nvGraphicFramePr>
            <p:cNvPr id="5" name="Chart 4">
              <a:extLst>
                <a:ext uri="{FF2B5EF4-FFF2-40B4-BE49-F238E27FC236}">
                  <a16:creationId xmlns:a16="http://schemas.microsoft.com/office/drawing/2014/main" id="{9E0147A8-10A4-FA4B-A4B3-91B5224ABFCA}"/>
                </a:ext>
              </a:extLst>
            </p:cNvPr>
            <p:cNvGraphicFramePr>
              <a:graphicFrameLocks/>
            </p:cNvGraphicFramePr>
            <p:nvPr>
              <p:extLst>
                <p:ext uri="{D42A27DB-BD31-4B8C-83A1-F6EECF244321}">
                  <p14:modId xmlns:p14="http://schemas.microsoft.com/office/powerpoint/2010/main" val="3697763661"/>
                </p:ext>
              </p:extLst>
            </p:nvPr>
          </p:nvGraphicFramePr>
          <p:xfrm>
            <a:off x="113476" y="431800"/>
            <a:ext cx="5326861" cy="26035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67">
              <a:extLst>
                <a:ext uri="{FF2B5EF4-FFF2-40B4-BE49-F238E27FC236}">
                  <a16:creationId xmlns:a16="http://schemas.microsoft.com/office/drawing/2014/main" id="{3008653A-1A10-FF41-8DE4-9A236FB51AF8}"/>
                </a:ext>
              </a:extLst>
            </p:cNvPr>
            <p:cNvSpPr txBox="1"/>
            <p:nvPr/>
          </p:nvSpPr>
          <p:spPr>
            <a:xfrm>
              <a:off x="911119" y="52839"/>
              <a:ext cx="4085236" cy="281478"/>
            </a:xfrm>
            <a:prstGeom prst="rect">
              <a:avLst/>
            </a:prstGeom>
            <a:grp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lang="en-GB" sz="2000" b="1" i="0" dirty="0">
                  <a:solidFill>
                    <a:srgbClr val="1D4652"/>
                  </a:solidFill>
                  <a:latin typeface="Adelle Sans Devanagari" panose="02000503000000020004" pitchFamily="2" charset="-78"/>
                  <a:ea typeface="+mn-ea"/>
                  <a:cs typeface="Adelle Sans Devanagari" panose="02000503000000020004" pitchFamily="2" charset="-78"/>
                </a:rPr>
                <a:t>Attrition Vs Years Since Last Promotion</a:t>
              </a:r>
            </a:p>
          </p:txBody>
        </p:sp>
      </p:grpSp>
    </p:spTree>
    <p:extLst>
      <p:ext uri="{BB962C8B-B14F-4D97-AF65-F5344CB8AC3E}">
        <p14:creationId xmlns:p14="http://schemas.microsoft.com/office/powerpoint/2010/main" val="5067165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A6B6CE-3B9B-0587-8A73-4EC7FF041C07}"/>
              </a:ext>
            </a:extLst>
          </p:cNvPr>
          <p:cNvPicPr>
            <a:picLocks noChangeAspect="1"/>
          </p:cNvPicPr>
          <p:nvPr/>
        </p:nvPicPr>
        <p:blipFill>
          <a:blip r:embed="rId2">
            <a:extLst>
              <a:ext uri="{28A0092B-C50C-407E-A947-70E740481C1C}">
                <a14:useLocalDpi xmlns:a14="http://schemas.microsoft.com/office/drawing/2010/main" val="0"/>
              </a:ext>
            </a:extLst>
          </a:blip>
          <a:srcRect l="33459"/>
          <a:stretch/>
        </p:blipFill>
        <p:spPr>
          <a:xfrm>
            <a:off x="8577954" y="972317"/>
            <a:ext cx="14904000" cy="11787093"/>
          </a:xfrm>
          <a:prstGeom prst="rect">
            <a:avLst/>
          </a:prstGeom>
        </p:spPr>
      </p:pic>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35078" y="2835076"/>
            <a:ext cx="13751636" cy="808148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6990" y="5320946"/>
            <a:ext cx="8711188" cy="8077206"/>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361764" y="3276170"/>
            <a:ext cx="13715144" cy="71628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494710" y="2402624"/>
            <a:ext cx="9616604" cy="8177332"/>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B246EFB4-AB98-4A28-B204-62A2A7721834}"/>
              </a:ext>
            </a:extLst>
          </p:cNvPr>
          <p:cNvSpPr txBox="1"/>
          <p:nvPr/>
        </p:nvSpPr>
        <p:spPr>
          <a:xfrm>
            <a:off x="604642" y="971499"/>
            <a:ext cx="6557025" cy="2679225"/>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5200" b="1" u="sng" kern="1200" spc="600" dirty="0">
                <a:solidFill>
                  <a:srgbClr val="FFFFFF"/>
                </a:solidFill>
                <a:latin typeface="+mj-lt"/>
                <a:ea typeface="+mj-ea"/>
                <a:cs typeface="+mj-cs"/>
              </a:rPr>
              <a:t>HR ANALYTICS</a:t>
            </a:r>
            <a:r>
              <a:rPr lang="en-US" sz="5200" b="1" kern="1200" spc="600" dirty="0">
                <a:solidFill>
                  <a:srgbClr val="FFFFFF"/>
                </a:solidFill>
                <a:latin typeface="+mj-lt"/>
                <a:ea typeface="+mj-ea"/>
                <a:cs typeface="+mj-cs"/>
              </a:rPr>
              <a:t>-</a:t>
            </a:r>
          </a:p>
          <a:p>
            <a:pPr>
              <a:lnSpc>
                <a:spcPct val="90000"/>
              </a:lnSpc>
              <a:spcBef>
                <a:spcPct val="0"/>
              </a:spcBef>
              <a:spcAft>
                <a:spcPts val="600"/>
              </a:spcAft>
            </a:pPr>
            <a:r>
              <a:rPr lang="en-US" sz="4200" b="1" u="sng" kern="1200" spc="600" dirty="0">
                <a:solidFill>
                  <a:srgbClr val="FFFFFF"/>
                </a:solidFill>
                <a:latin typeface="+mj-lt"/>
                <a:ea typeface="+mj-ea"/>
                <a:cs typeface="+mj-cs"/>
              </a:rPr>
              <a:t>EMPLOYEE</a:t>
            </a:r>
          </a:p>
          <a:p>
            <a:pPr>
              <a:lnSpc>
                <a:spcPct val="90000"/>
              </a:lnSpc>
              <a:spcBef>
                <a:spcPct val="0"/>
              </a:spcBef>
              <a:spcAft>
                <a:spcPts val="600"/>
              </a:spcAft>
            </a:pPr>
            <a:r>
              <a:rPr lang="en-US" sz="4200" b="1" u="sng" kern="1200" spc="600" dirty="0">
                <a:solidFill>
                  <a:srgbClr val="FFFFFF"/>
                </a:solidFill>
                <a:latin typeface="+mj-lt"/>
                <a:ea typeface="+mj-ea"/>
                <a:cs typeface="+mj-cs"/>
              </a:rPr>
              <a:t>RETENTION</a:t>
            </a:r>
          </a:p>
        </p:txBody>
      </p:sp>
      <p:sp>
        <p:nvSpPr>
          <p:cNvPr id="12" name="TextBox 11">
            <a:extLst>
              <a:ext uri="{FF2B5EF4-FFF2-40B4-BE49-F238E27FC236}">
                <a16:creationId xmlns:a16="http://schemas.microsoft.com/office/drawing/2014/main" id="{B657D64D-C83F-4280-A0E7-A9741ED8F4C8}"/>
              </a:ext>
            </a:extLst>
          </p:cNvPr>
          <p:cNvSpPr txBox="1"/>
          <p:nvPr/>
        </p:nvSpPr>
        <p:spPr>
          <a:xfrm>
            <a:off x="642408" y="2903985"/>
            <a:ext cx="5956987" cy="708653"/>
          </a:xfrm>
          <a:prstGeom prst="rect">
            <a:avLst/>
          </a:prstGeom>
        </p:spPr>
        <p:txBody>
          <a:bodyPr vert="horz" lIns="91440" tIns="45720" rIns="91440" bIns="45720" rtlCol="0" anchor="b">
            <a:normAutofit/>
          </a:bodyPr>
          <a:lstStyle/>
          <a:p>
            <a:pPr>
              <a:lnSpc>
                <a:spcPct val="90000"/>
              </a:lnSpc>
              <a:spcBef>
                <a:spcPts val="1000"/>
              </a:spcBef>
            </a:pPr>
            <a:r>
              <a:rPr lang="en-US" sz="3400" kern="1200" spc="600" dirty="0">
                <a:solidFill>
                  <a:srgbClr val="FFFFFF"/>
                </a:solidFill>
                <a:latin typeface="+mn-lt"/>
                <a:ea typeface="+mn-ea"/>
                <a:cs typeface="+mn-cs"/>
              </a:rPr>
              <a:t>Project Presentation</a:t>
            </a:r>
          </a:p>
        </p:txBody>
      </p:sp>
      <p:sp>
        <p:nvSpPr>
          <p:cNvPr id="3" name="TextBox 2">
            <a:extLst>
              <a:ext uri="{FF2B5EF4-FFF2-40B4-BE49-F238E27FC236}">
                <a16:creationId xmlns:a16="http://schemas.microsoft.com/office/drawing/2014/main" id="{C015A49C-91C3-465C-595E-1D9AB8B2695C}"/>
              </a:ext>
            </a:extLst>
          </p:cNvPr>
          <p:cNvSpPr txBox="1"/>
          <p:nvPr/>
        </p:nvSpPr>
        <p:spPr>
          <a:xfrm>
            <a:off x="7493620" y="490654"/>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6184EDE2-1A60-21D2-8358-AD7C06249F23}"/>
              </a:ext>
            </a:extLst>
          </p:cNvPr>
          <p:cNvSpPr txBox="1"/>
          <p:nvPr/>
        </p:nvSpPr>
        <p:spPr>
          <a:xfrm>
            <a:off x="664178" y="5674873"/>
            <a:ext cx="5956987" cy="708653"/>
          </a:xfrm>
          <a:prstGeom prst="rect">
            <a:avLst/>
          </a:prstGeom>
        </p:spPr>
        <p:txBody>
          <a:bodyPr vert="horz" lIns="91440" tIns="45720" rIns="91440" bIns="45720" rtlCol="0" anchor="b">
            <a:normAutofit/>
          </a:bodyPr>
          <a:lstStyle/>
          <a:p>
            <a:pPr>
              <a:lnSpc>
                <a:spcPct val="90000"/>
              </a:lnSpc>
              <a:spcBef>
                <a:spcPts val="1000"/>
              </a:spcBef>
            </a:pPr>
            <a:r>
              <a:rPr lang="en-US" sz="3400" spc="600" dirty="0">
                <a:solidFill>
                  <a:srgbClr val="FFFFFF"/>
                </a:solidFill>
                <a:latin typeface="Aptos" panose="020B0004020202020204" pitchFamily="34" charset="0"/>
              </a:rPr>
              <a:t>Organization: </a:t>
            </a:r>
            <a:r>
              <a:rPr lang="en-US" sz="3400" b="1" spc="600" dirty="0">
                <a:solidFill>
                  <a:srgbClr val="FFFFFF"/>
                </a:solidFill>
                <a:latin typeface="Aptos" panose="020B0004020202020204" pitchFamily="34" charset="0"/>
              </a:rPr>
              <a:t>ExcelR</a:t>
            </a:r>
            <a:endParaRPr lang="en-US" sz="3400" b="1" kern="1200" spc="600" dirty="0">
              <a:solidFill>
                <a:srgbClr val="FFFFFF"/>
              </a:solidFill>
              <a:latin typeface="Aptos" panose="020B0004020202020204" pitchFamily="34" charset="0"/>
            </a:endParaRPr>
          </a:p>
        </p:txBody>
      </p:sp>
      <p:sp>
        <p:nvSpPr>
          <p:cNvPr id="8" name="TextBox 7">
            <a:extLst>
              <a:ext uri="{FF2B5EF4-FFF2-40B4-BE49-F238E27FC236}">
                <a16:creationId xmlns:a16="http://schemas.microsoft.com/office/drawing/2014/main" id="{5C746899-C938-47DB-7F71-3C9AE2C13E89}"/>
              </a:ext>
            </a:extLst>
          </p:cNvPr>
          <p:cNvSpPr txBox="1"/>
          <p:nvPr/>
        </p:nvSpPr>
        <p:spPr>
          <a:xfrm>
            <a:off x="667723" y="6847994"/>
            <a:ext cx="5504802" cy="708653"/>
          </a:xfrm>
          <a:prstGeom prst="rect">
            <a:avLst/>
          </a:prstGeom>
        </p:spPr>
        <p:txBody>
          <a:bodyPr vert="horz" lIns="91440" tIns="45720" rIns="91440" bIns="45720" rtlCol="0" anchor="b">
            <a:noAutofit/>
          </a:bodyPr>
          <a:lstStyle/>
          <a:p>
            <a:pPr>
              <a:lnSpc>
                <a:spcPct val="90000"/>
              </a:lnSpc>
              <a:spcBef>
                <a:spcPts val="1000"/>
              </a:spcBef>
            </a:pPr>
            <a:r>
              <a:rPr lang="en-US" sz="3400" spc="600" dirty="0">
                <a:solidFill>
                  <a:srgbClr val="FFFFFF"/>
                </a:solidFill>
                <a:latin typeface="Aptos" panose="020B0004020202020204" pitchFamily="34" charset="0"/>
              </a:rPr>
              <a:t>Mentor: Dipti Sinha</a:t>
            </a:r>
            <a:endParaRPr lang="en-US" sz="3400" kern="1200" spc="600" dirty="0">
              <a:solidFill>
                <a:srgbClr val="FFFFFF"/>
              </a:solidFill>
              <a:latin typeface="Aptos" panose="020B0004020202020204" pitchFamily="34" charset="0"/>
            </a:endParaRPr>
          </a:p>
        </p:txBody>
      </p:sp>
      <p:sp>
        <p:nvSpPr>
          <p:cNvPr id="9" name="TextBox 8">
            <a:extLst>
              <a:ext uri="{FF2B5EF4-FFF2-40B4-BE49-F238E27FC236}">
                <a16:creationId xmlns:a16="http://schemas.microsoft.com/office/drawing/2014/main" id="{F0683852-2D51-423C-7BA5-1C3539D26F72}"/>
              </a:ext>
            </a:extLst>
          </p:cNvPr>
          <p:cNvSpPr txBox="1"/>
          <p:nvPr/>
        </p:nvSpPr>
        <p:spPr>
          <a:xfrm>
            <a:off x="667723" y="7911247"/>
            <a:ext cx="5504801" cy="708653"/>
          </a:xfrm>
          <a:prstGeom prst="rect">
            <a:avLst/>
          </a:prstGeom>
        </p:spPr>
        <p:txBody>
          <a:bodyPr vert="horz" lIns="91440" tIns="45720" rIns="91440" bIns="45720" rtlCol="0" anchor="b">
            <a:normAutofit/>
          </a:bodyPr>
          <a:lstStyle/>
          <a:p>
            <a:pPr>
              <a:lnSpc>
                <a:spcPct val="90000"/>
              </a:lnSpc>
              <a:spcBef>
                <a:spcPts val="1000"/>
              </a:spcBef>
            </a:pPr>
            <a:r>
              <a:rPr lang="en-US" sz="3400" spc="600" dirty="0">
                <a:solidFill>
                  <a:srgbClr val="FFFFFF"/>
                </a:solidFill>
                <a:latin typeface="Aptos" panose="020B0004020202020204" pitchFamily="34" charset="0"/>
              </a:rPr>
              <a:t>Date: 21 Aug 2024</a:t>
            </a:r>
            <a:endParaRPr lang="en-US" sz="3400" kern="1200" spc="600" dirty="0">
              <a:solidFill>
                <a:srgbClr val="FFFFFF"/>
              </a:solidFill>
              <a:latin typeface="Aptos" panose="020B0004020202020204" pitchFamily="34" charset="0"/>
            </a:endParaRPr>
          </a:p>
        </p:txBody>
      </p:sp>
      <p:sp>
        <p:nvSpPr>
          <p:cNvPr id="10" name="TextBox 9">
            <a:extLst>
              <a:ext uri="{FF2B5EF4-FFF2-40B4-BE49-F238E27FC236}">
                <a16:creationId xmlns:a16="http://schemas.microsoft.com/office/drawing/2014/main" id="{69C5E30A-7F1A-C8E0-79D6-EA956F960CFC}"/>
              </a:ext>
            </a:extLst>
          </p:cNvPr>
          <p:cNvSpPr txBox="1"/>
          <p:nvPr/>
        </p:nvSpPr>
        <p:spPr>
          <a:xfrm>
            <a:off x="664178" y="9078804"/>
            <a:ext cx="4760522" cy="708653"/>
          </a:xfrm>
          <a:prstGeom prst="rect">
            <a:avLst/>
          </a:prstGeom>
        </p:spPr>
        <p:txBody>
          <a:bodyPr vert="horz" lIns="91440" tIns="45720" rIns="91440" bIns="45720" rtlCol="0" anchor="b">
            <a:normAutofit/>
          </a:bodyPr>
          <a:lstStyle/>
          <a:p>
            <a:pPr>
              <a:lnSpc>
                <a:spcPct val="90000"/>
              </a:lnSpc>
              <a:spcBef>
                <a:spcPts val="1000"/>
              </a:spcBef>
            </a:pPr>
            <a:r>
              <a:rPr lang="en-US" sz="3400" u="sng" spc="600" dirty="0">
                <a:solidFill>
                  <a:srgbClr val="FFFFFF"/>
                </a:solidFill>
                <a:latin typeface="Aptos" panose="020B0004020202020204" pitchFamily="34" charset="0"/>
              </a:rPr>
              <a:t>Presented By</a:t>
            </a:r>
            <a:r>
              <a:rPr lang="en-US" sz="3400" spc="600" dirty="0">
                <a:solidFill>
                  <a:srgbClr val="FFFFFF"/>
                </a:solidFill>
                <a:latin typeface="Aptos" panose="020B0004020202020204" pitchFamily="34" charset="0"/>
              </a:rPr>
              <a:t>:</a:t>
            </a:r>
            <a:endParaRPr lang="en-US" sz="3400" kern="1200" spc="600" dirty="0">
              <a:solidFill>
                <a:srgbClr val="FFFFFF"/>
              </a:solidFill>
              <a:latin typeface="Aptos" panose="020B0004020202020204" pitchFamily="34" charset="0"/>
            </a:endParaRPr>
          </a:p>
        </p:txBody>
      </p:sp>
      <p:sp>
        <p:nvSpPr>
          <p:cNvPr id="13" name="TextBox 12">
            <a:extLst>
              <a:ext uri="{FF2B5EF4-FFF2-40B4-BE49-F238E27FC236}">
                <a16:creationId xmlns:a16="http://schemas.microsoft.com/office/drawing/2014/main" id="{8BD007EF-6BD0-23B3-599D-4C553EEA3497}"/>
              </a:ext>
            </a:extLst>
          </p:cNvPr>
          <p:cNvSpPr txBox="1"/>
          <p:nvPr/>
        </p:nvSpPr>
        <p:spPr>
          <a:xfrm>
            <a:off x="664178" y="9951681"/>
            <a:ext cx="4760522" cy="2606687"/>
          </a:xfrm>
          <a:prstGeom prst="rect">
            <a:avLst/>
          </a:prstGeom>
        </p:spPr>
        <p:txBody>
          <a:bodyPr vert="horz" lIns="91440" tIns="45720" rIns="91440" bIns="45720" rtlCol="0" anchor="b">
            <a:normAutofit/>
          </a:bodyPr>
          <a:lstStyle/>
          <a:p>
            <a:pPr marL="571500" indent="-571500">
              <a:lnSpc>
                <a:spcPct val="90000"/>
              </a:lnSpc>
              <a:spcBef>
                <a:spcPts val="1000"/>
              </a:spcBef>
              <a:buFont typeface="Arial" panose="020B0604020202020204" pitchFamily="34" charset="0"/>
              <a:buChar char="•"/>
            </a:pPr>
            <a:r>
              <a:rPr lang="en-US" sz="3400" spc="600" dirty="0">
                <a:solidFill>
                  <a:srgbClr val="FFFFFF"/>
                </a:solidFill>
                <a:latin typeface="Aptos" panose="020B0004020202020204" pitchFamily="34" charset="0"/>
              </a:rPr>
              <a:t>Shruti Mishra</a:t>
            </a:r>
            <a:endParaRPr lang="en-US" sz="3400" kern="1200" spc="600" dirty="0">
              <a:solidFill>
                <a:srgbClr val="FFFFFF"/>
              </a:solidFill>
              <a:latin typeface="Aptos" panose="020B0004020202020204" pitchFamily="34" charset="0"/>
            </a:endParaRPr>
          </a:p>
          <a:p>
            <a:pPr marL="571500" indent="-571500">
              <a:lnSpc>
                <a:spcPct val="90000"/>
              </a:lnSpc>
              <a:spcBef>
                <a:spcPts val="1000"/>
              </a:spcBef>
              <a:buFont typeface="Arial" panose="020B0604020202020204" pitchFamily="34" charset="0"/>
              <a:buChar char="•"/>
            </a:pPr>
            <a:r>
              <a:rPr lang="en-US" sz="3400" spc="600" dirty="0">
                <a:solidFill>
                  <a:srgbClr val="FFFFFF"/>
                </a:solidFill>
                <a:latin typeface="Aptos" panose="020B0004020202020204" pitchFamily="34" charset="0"/>
              </a:rPr>
              <a:t>Priya Reddy</a:t>
            </a:r>
          </a:p>
          <a:p>
            <a:pPr marL="571500" indent="-571500">
              <a:lnSpc>
                <a:spcPct val="90000"/>
              </a:lnSpc>
              <a:spcBef>
                <a:spcPts val="1000"/>
              </a:spcBef>
              <a:buFont typeface="Arial" panose="020B0604020202020204" pitchFamily="34" charset="0"/>
              <a:buChar char="•"/>
            </a:pPr>
            <a:r>
              <a:rPr lang="en-US" sz="3400" kern="1200" spc="600" dirty="0">
                <a:solidFill>
                  <a:srgbClr val="FFFFFF"/>
                </a:solidFill>
                <a:latin typeface="Aptos" panose="020B0004020202020204" pitchFamily="34" charset="0"/>
              </a:rPr>
              <a:t>Pranay Wani</a:t>
            </a:r>
          </a:p>
          <a:p>
            <a:pPr>
              <a:lnSpc>
                <a:spcPct val="90000"/>
              </a:lnSpc>
              <a:spcBef>
                <a:spcPts val="1000"/>
              </a:spcBef>
            </a:pPr>
            <a:endParaRPr lang="en-US" sz="3400" kern="1200" spc="600" dirty="0">
              <a:solidFill>
                <a:srgbClr val="FFFFFF"/>
              </a:solidFill>
              <a:latin typeface="Aptos" panose="020B0004020202020204" pitchFamily="34" charset="0"/>
            </a:endParaRPr>
          </a:p>
        </p:txBody>
      </p:sp>
    </p:spTree>
    <p:extLst>
      <p:ext uri="{BB962C8B-B14F-4D97-AF65-F5344CB8AC3E}">
        <p14:creationId xmlns:p14="http://schemas.microsoft.com/office/powerpoint/2010/main" val="4261306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640E0D8D-C836-9311-9D53-C8BDC9038D3E}"/>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5416DB7E-B09A-C98E-D01F-0AABAB9D3CF8}"/>
              </a:ext>
            </a:extLst>
          </p:cNvPr>
          <p:cNvSpPr txBox="1"/>
          <p:nvPr/>
        </p:nvSpPr>
        <p:spPr>
          <a:xfrm>
            <a:off x="7524474" y="5703838"/>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Dashboards</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92114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40A55F3B-FA5A-83BD-F36D-6063C62D6AEC}"/>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A1E8E83F-C560-2107-6A24-407C0551BCDC}"/>
              </a:ext>
            </a:extLst>
          </p:cNvPr>
          <p:cNvSpPr txBox="1"/>
          <p:nvPr/>
        </p:nvSpPr>
        <p:spPr>
          <a:xfrm>
            <a:off x="7524474" y="696419"/>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Excel</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AC0B1ED0-078C-8AB6-63BF-47B08A05E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52" y="2646100"/>
            <a:ext cx="19908000" cy="9983048"/>
          </a:xfrm>
          <a:prstGeom prst="rect">
            <a:avLst/>
          </a:prstGeom>
        </p:spPr>
      </p:pic>
    </p:spTree>
    <p:extLst>
      <p:ext uri="{BB962C8B-B14F-4D97-AF65-F5344CB8AC3E}">
        <p14:creationId xmlns:p14="http://schemas.microsoft.com/office/powerpoint/2010/main" val="24343950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9A51635D-4790-8028-CF05-4E96058F0603}"/>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A387C74F-E105-83EB-10A5-CCB4CEAB1146}"/>
              </a:ext>
            </a:extLst>
          </p:cNvPr>
          <p:cNvSpPr txBox="1"/>
          <p:nvPr/>
        </p:nvSpPr>
        <p:spPr>
          <a:xfrm>
            <a:off x="7524474" y="696419"/>
            <a:ext cx="9335051" cy="1138773"/>
          </a:xfrm>
          <a:prstGeom prst="rect">
            <a:avLst/>
          </a:prstGeom>
          <a:noFill/>
        </p:spPr>
        <p:txBody>
          <a:bodyPr wrap="square" rtlCol="0">
            <a:spAutoFit/>
          </a:bodyPr>
          <a:lstStyle/>
          <a:p>
            <a:pPr algn="ctr"/>
            <a:r>
              <a:rPr lang="id-ID" sz="6800" b="1" spc="-30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a:solidFill>
                  <a:srgbClr val="44597D"/>
                </a:solidFill>
                <a:latin typeface="Work Sans" pitchFamily="2" charset="77"/>
                <a:ea typeface="Open Sans" panose="020B0606030504020204" pitchFamily="34" charset="0"/>
                <a:cs typeface="Open Sans" panose="020B0606030504020204" pitchFamily="34" charset="0"/>
              </a:rPr>
              <a:t>Power BI</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pic>
        <p:nvPicPr>
          <p:cNvPr id="4" name="Picture 3" descr="A close-up of a chart&#10;&#10;Description automatically generated">
            <a:extLst>
              <a:ext uri="{FF2B5EF4-FFF2-40B4-BE49-F238E27FC236}">
                <a16:creationId xmlns:a16="http://schemas.microsoft.com/office/drawing/2014/main" id="{1A8F6C2A-C288-637E-7FF5-74215D5534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698171" y="2332167"/>
            <a:ext cx="18897602" cy="10512971"/>
          </a:xfrm>
          <a:prstGeom prst="rect">
            <a:avLst/>
          </a:prstGeom>
        </p:spPr>
      </p:pic>
    </p:spTree>
    <p:extLst>
      <p:ext uri="{BB962C8B-B14F-4D97-AF65-F5344CB8AC3E}">
        <p14:creationId xmlns:p14="http://schemas.microsoft.com/office/powerpoint/2010/main" val="8827056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C36FE827-0046-D569-78F5-82454140B676}"/>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9EC67982-3A68-58C5-1E0E-14BB2D6BA1B3}"/>
              </a:ext>
            </a:extLst>
          </p:cNvPr>
          <p:cNvSpPr txBox="1"/>
          <p:nvPr/>
        </p:nvSpPr>
        <p:spPr>
          <a:xfrm>
            <a:off x="7524474" y="696419"/>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Tableau</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pic>
        <p:nvPicPr>
          <p:cNvPr id="3" name="Picture 2" descr="A screenshot of a dashboard&#10;&#10;Description automatically generated">
            <a:extLst>
              <a:ext uri="{FF2B5EF4-FFF2-40B4-BE49-F238E27FC236}">
                <a16:creationId xmlns:a16="http://schemas.microsoft.com/office/drawing/2014/main" id="{57AED1EB-1A28-AE3B-94F8-EE76480EC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107" y="2700145"/>
            <a:ext cx="17856000" cy="10095283"/>
          </a:xfrm>
          <a:prstGeom prst="rect">
            <a:avLst/>
          </a:prstGeom>
        </p:spPr>
      </p:pic>
    </p:spTree>
    <p:extLst>
      <p:ext uri="{BB962C8B-B14F-4D97-AF65-F5344CB8AC3E}">
        <p14:creationId xmlns:p14="http://schemas.microsoft.com/office/powerpoint/2010/main" val="26047283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2BA23048-B016-91D0-FF32-C60FFA13F32D}"/>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AE9B96B5-245E-2165-9579-D5C7AF7CEDE8}"/>
              </a:ext>
            </a:extLst>
          </p:cNvPr>
          <p:cNvSpPr txBox="1"/>
          <p:nvPr/>
        </p:nvSpPr>
        <p:spPr>
          <a:xfrm>
            <a:off x="7524474" y="696419"/>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Recommendations</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B1C4BCC4-8394-3571-7BC4-65CBEAC8312C}"/>
              </a:ext>
            </a:extLst>
          </p:cNvPr>
          <p:cNvSpPr txBox="1"/>
          <p:nvPr/>
        </p:nvSpPr>
        <p:spPr>
          <a:xfrm>
            <a:off x="2852598" y="3015190"/>
            <a:ext cx="18701116" cy="9140836"/>
          </a:xfrm>
          <a:prstGeom prst="rect">
            <a:avLst/>
          </a:prstGeom>
          <a:noFill/>
        </p:spPr>
        <p:txBody>
          <a:bodyPr wrap="square" rtlCol="0">
            <a:spAutoFit/>
          </a:bodyPr>
          <a:lstStyle/>
          <a:p>
            <a:pPr marL="571500" indent="-571500">
              <a:lnSpc>
                <a:spcPct val="150000"/>
              </a:lnSpc>
              <a:buFont typeface="Courier New" panose="02070309020205020404" pitchFamily="49" charset="0"/>
              <a:buChar char="o"/>
            </a:pPr>
            <a:r>
              <a:rPr lang="en-IN" sz="3600" b="1" dirty="0">
                <a:latin typeface="Work Sans" pitchFamily="2" charset="77"/>
              </a:rPr>
              <a:t>Focus on High-Attrition Departments:</a:t>
            </a:r>
            <a:r>
              <a:rPr lang="en-IN" sz="3600" dirty="0">
                <a:latin typeface="Work Sans" pitchFamily="2" charset="77"/>
              </a:rPr>
              <a:t> Departments like Research &amp; Development, which has the highest attrition rate at 51.21%, should be our top priority. We need to conduct deeper analysis to understand why employees in these departments are leaving and develop targeted strategies to address those specific issues. This could involve improving management practices, offering more meaningful work, or addressing workload concerns.</a:t>
            </a:r>
          </a:p>
          <a:p>
            <a:pPr marL="571500" indent="-571500">
              <a:lnSpc>
                <a:spcPct val="150000"/>
              </a:lnSpc>
              <a:buFont typeface="Courier New" panose="02070309020205020404" pitchFamily="49" charset="0"/>
              <a:buChar char="o"/>
            </a:pPr>
            <a:r>
              <a:rPr lang="en-IN" sz="3600" b="1" dirty="0">
                <a:latin typeface="Work Sans" pitchFamily="2" charset="77"/>
              </a:rPr>
              <a:t>Enhance Work-Life Balance:</a:t>
            </a:r>
            <a:r>
              <a:rPr lang="en-IN" sz="3600" dirty="0">
                <a:latin typeface="Work Sans" pitchFamily="2" charset="77"/>
              </a:rPr>
              <a:t> With a work-life balance score of just 2.5 out of 4 and 25% of employees rating it as 'Poor', there's a clear need for improvement. Implementing flexible working hours, offering remote work options, and promoting a culture that values personal time could significantly reduce stress and increase job satisfaction, leading to lower attrition.</a:t>
            </a:r>
          </a:p>
        </p:txBody>
      </p:sp>
    </p:spTree>
    <p:extLst>
      <p:ext uri="{BB962C8B-B14F-4D97-AF65-F5344CB8AC3E}">
        <p14:creationId xmlns:p14="http://schemas.microsoft.com/office/powerpoint/2010/main" val="16164790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84CF9570-062A-CDAA-41D4-AADC48FA09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9A89E3-6AB2-F222-C15E-CC95D47E02A0}"/>
              </a:ext>
            </a:extLst>
          </p:cNvPr>
          <p:cNvSpPr txBox="1"/>
          <p:nvPr/>
        </p:nvSpPr>
        <p:spPr>
          <a:xfrm>
            <a:off x="2852598" y="1904869"/>
            <a:ext cx="18722888" cy="10802253"/>
          </a:xfrm>
          <a:prstGeom prst="rect">
            <a:avLst/>
          </a:prstGeom>
          <a:noFill/>
        </p:spPr>
        <p:txBody>
          <a:bodyPr wrap="square" rtlCol="0">
            <a:spAutoFit/>
          </a:bodyPr>
          <a:lstStyle/>
          <a:p>
            <a:pPr marL="571500" indent="-571500">
              <a:lnSpc>
                <a:spcPct val="150000"/>
              </a:lnSpc>
              <a:buFont typeface="Courier New" panose="02070309020205020404" pitchFamily="49" charset="0"/>
              <a:buChar char="o"/>
            </a:pPr>
            <a:r>
              <a:rPr lang="en-IN" sz="3600" b="1" dirty="0">
                <a:latin typeface="Work Sans" pitchFamily="2" charset="77"/>
              </a:rPr>
              <a:t>Provide Regular Career Advancement Opportunities:</a:t>
            </a:r>
            <a:r>
              <a:rPr lang="en-IN" sz="3600" dirty="0">
                <a:latin typeface="Work Sans" pitchFamily="2" charset="77"/>
              </a:rPr>
              <a:t> We’ve seen that attrition spikes around 30 years since the last promotion. To counter this, we should ensure that our employees have clear, attainable career paths with regular promotions to keep them engaged and motivated. This can be supported by mentorship programs, continuous learning opportunities, and transparent promotion criteria.</a:t>
            </a:r>
          </a:p>
          <a:p>
            <a:pPr marL="571500" indent="-571500">
              <a:lnSpc>
                <a:spcPct val="150000"/>
              </a:lnSpc>
              <a:buFont typeface="Courier New" panose="02070309020205020404" pitchFamily="49" charset="0"/>
              <a:buChar char="o"/>
            </a:pPr>
            <a:r>
              <a:rPr lang="en-IN" sz="3600" b="1" dirty="0">
                <a:latin typeface="Work Sans" pitchFamily="2" charset="77"/>
              </a:rPr>
              <a:t>Engage Employees through Surveys:</a:t>
            </a:r>
            <a:r>
              <a:rPr lang="en-IN" sz="3600" dirty="0">
                <a:latin typeface="Work Sans" pitchFamily="2" charset="77"/>
              </a:rPr>
              <a:t> Finally, regular employee engagement surveys can help us stay aware about our workforce's needs and concerns. By actively listening to our employees and addressing their feedback, we can create a more positive work environment that encourages long-term retention. It’s important to not only gather feedback but also act on it, showing employees that their voices are heard and valued.</a:t>
            </a:r>
          </a:p>
          <a:p>
            <a:pPr marL="571500" indent="-571500">
              <a:lnSpc>
                <a:spcPct val="150000"/>
              </a:lnSpc>
              <a:buFont typeface="Courier New" panose="02070309020205020404" pitchFamily="49" charset="0"/>
              <a:buChar char="o"/>
            </a:pPr>
            <a:endParaRPr lang="en-IN" sz="3600" dirty="0">
              <a:latin typeface="Work Sans" pitchFamily="2" charset="77"/>
            </a:endParaRPr>
          </a:p>
        </p:txBody>
      </p:sp>
    </p:spTree>
    <p:extLst>
      <p:ext uri="{BB962C8B-B14F-4D97-AF65-F5344CB8AC3E}">
        <p14:creationId xmlns:p14="http://schemas.microsoft.com/office/powerpoint/2010/main" val="31909390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A5712B46-28D4-BF3C-B8E9-4870DD6F1221}"/>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6C7225D1-E5A9-58F7-0C1C-AE16A64F55A3}"/>
              </a:ext>
            </a:extLst>
          </p:cNvPr>
          <p:cNvSpPr txBox="1"/>
          <p:nvPr/>
        </p:nvSpPr>
        <p:spPr>
          <a:xfrm>
            <a:off x="7524474" y="696419"/>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Conclusion</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BB96B802-2D59-F75F-A02E-B957CDF0295E}"/>
              </a:ext>
            </a:extLst>
          </p:cNvPr>
          <p:cNvSpPr txBox="1"/>
          <p:nvPr/>
        </p:nvSpPr>
        <p:spPr>
          <a:xfrm>
            <a:off x="2852598" y="2797480"/>
            <a:ext cx="18722888" cy="9971319"/>
          </a:xfrm>
          <a:prstGeom prst="rect">
            <a:avLst/>
          </a:prstGeom>
          <a:noFill/>
        </p:spPr>
        <p:txBody>
          <a:bodyPr wrap="square" rtlCol="0">
            <a:spAutoFit/>
          </a:bodyPr>
          <a:lstStyle/>
          <a:p>
            <a:pPr marL="571500" indent="-571500">
              <a:lnSpc>
                <a:spcPct val="150000"/>
              </a:lnSpc>
              <a:buFont typeface="Courier New" panose="02070309020205020404" pitchFamily="49" charset="0"/>
              <a:buChar char="o"/>
            </a:pPr>
            <a:r>
              <a:rPr lang="en-IN" sz="3600" b="1" dirty="0">
                <a:latin typeface="Work Sans" pitchFamily="2" charset="77"/>
              </a:rPr>
              <a:t>Conduct Stay Interviews:</a:t>
            </a:r>
            <a:r>
              <a:rPr lang="en-IN" sz="3600" dirty="0">
                <a:latin typeface="Work Sans" pitchFamily="2" charset="77"/>
              </a:rPr>
              <a:t> Focus on proactive engagement by conducting stay interviews with employees to understand their experiences and gather feedback on what keeps them satisfied in their roles.</a:t>
            </a:r>
          </a:p>
          <a:p>
            <a:pPr marL="571500" indent="-571500">
              <a:lnSpc>
                <a:spcPct val="150000"/>
              </a:lnSpc>
              <a:buFont typeface="Courier New" panose="02070309020205020404" pitchFamily="49" charset="0"/>
              <a:buChar char="o"/>
            </a:pPr>
            <a:r>
              <a:rPr lang="en-IN" sz="3600" b="1" dirty="0">
                <a:latin typeface="Work Sans" pitchFamily="2" charset="77"/>
              </a:rPr>
              <a:t>Manage Workloads Effectively:</a:t>
            </a:r>
            <a:r>
              <a:rPr lang="en-IN" sz="3600" dirty="0">
                <a:latin typeface="Work Sans" pitchFamily="2" charset="77"/>
              </a:rPr>
              <a:t> Ensure that the workloads of employees are balanced by regularly reviewing and adjusting assignments to prevent burnout and overwhelm.</a:t>
            </a:r>
          </a:p>
          <a:p>
            <a:pPr marL="571500" indent="-571500">
              <a:lnSpc>
                <a:spcPct val="150000"/>
              </a:lnSpc>
              <a:buFont typeface="Courier New" panose="02070309020205020404" pitchFamily="49" charset="0"/>
              <a:buChar char="o"/>
            </a:pPr>
            <a:r>
              <a:rPr lang="en-IN" sz="3600" b="1" dirty="0">
                <a:latin typeface="Work Sans" pitchFamily="2" charset="77"/>
              </a:rPr>
              <a:t>Cultivate a Positive Work Environment:</a:t>
            </a:r>
            <a:r>
              <a:rPr lang="en-IN" sz="3600" dirty="0">
                <a:latin typeface="Work Sans" pitchFamily="2" charset="77"/>
              </a:rPr>
              <a:t> Promote a workplace culture centred on respect, inclusivity, and teamwork. Encourage open communication and collaboration among all the employees.</a:t>
            </a:r>
          </a:p>
          <a:p>
            <a:pPr marL="571500" indent="-571500">
              <a:lnSpc>
                <a:spcPct val="150000"/>
              </a:lnSpc>
              <a:buFont typeface="Courier New" panose="02070309020205020404" pitchFamily="49" charset="0"/>
              <a:buChar char="o"/>
            </a:pPr>
            <a:r>
              <a:rPr lang="en-IN" sz="3600" b="1" dirty="0">
                <a:latin typeface="Work Sans" pitchFamily="2" charset="77"/>
              </a:rPr>
              <a:t>Address Compensation and Motivation:</a:t>
            </a:r>
            <a:r>
              <a:rPr lang="en-IN" sz="3600" dirty="0">
                <a:latin typeface="Work Sans" pitchFamily="2" charset="77"/>
              </a:rPr>
              <a:t> Ensure fair compensation for the efforts of employees and explore what motivates them to stay with the organization, tailoring incentives accordingly.</a:t>
            </a:r>
          </a:p>
        </p:txBody>
      </p:sp>
    </p:spTree>
    <p:extLst>
      <p:ext uri="{BB962C8B-B14F-4D97-AF65-F5344CB8AC3E}">
        <p14:creationId xmlns:p14="http://schemas.microsoft.com/office/powerpoint/2010/main" val="7318884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a:extLst>
            <a:ext uri="{FF2B5EF4-FFF2-40B4-BE49-F238E27FC236}">
              <a16:creationId xmlns:a16="http://schemas.microsoft.com/office/drawing/2014/main" id="{C1C9513E-769A-1593-0041-35A1BC078B19}"/>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F99CAACD-BDAA-4A9C-FC89-61B731B0E50B}"/>
              </a:ext>
            </a:extLst>
          </p:cNvPr>
          <p:cNvSpPr txBox="1"/>
          <p:nvPr/>
        </p:nvSpPr>
        <p:spPr>
          <a:xfrm>
            <a:off x="7524474" y="5703838"/>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Future Scope</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34419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t;&gt;Placeholder&lt;&lt;" hidden="1">
            <a:extLst>
              <a:ext uri="{FF2B5EF4-FFF2-40B4-BE49-F238E27FC236}">
                <a16:creationId xmlns:a16="http://schemas.microsoft.com/office/drawing/2014/main" id="{AA643738-167B-4E8E-9C89-44EC91F649EE}"/>
              </a:ext>
            </a:extLst>
          </p:cNvPr>
          <p:cNvSpPr>
            <a:spLocks noGrp="1"/>
          </p:cNvSpPr>
          <p:nvPr>
            <p:ph type="pic" sz="quarter" idx="10"/>
          </p:nvPr>
        </p:nvSpPr>
        <p:spPr/>
        <p:txBody>
          <a:bodyPr/>
          <a:lstStyle/>
          <a:p>
            <a:endParaRPr lang="en-US"/>
          </a:p>
        </p:txBody>
      </p:sp>
      <p:sp>
        <p:nvSpPr>
          <p:cNvPr id="26" name="White filter" hidden="1">
            <a:extLst>
              <a:ext uri="{FF2B5EF4-FFF2-40B4-BE49-F238E27FC236}">
                <a16:creationId xmlns:a16="http://schemas.microsoft.com/office/drawing/2014/main" id="{6A9DAD71-4F62-48EF-878C-F3EE5338544F}"/>
              </a:ext>
            </a:extLst>
          </p:cNvPr>
          <p:cNvSpPr/>
          <p:nvPr/>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2" name="White shape">
            <a:extLst>
              <a:ext uri="{FF2B5EF4-FFF2-40B4-BE49-F238E27FC236}">
                <a16:creationId xmlns:a16="http://schemas.microsoft.com/office/drawing/2014/main" id="{36223178-D2AC-4AA8-8F2F-5CC5CDCBD801}"/>
              </a:ext>
            </a:extLst>
          </p:cNvPr>
          <p:cNvSpPr/>
          <p:nvPr/>
        </p:nvSpPr>
        <p:spPr>
          <a:xfrm>
            <a:off x="0" y="3582686"/>
            <a:ext cx="24384000" cy="10133314"/>
          </a:xfrm>
          <a:custGeom>
            <a:avLst/>
            <a:gdLst>
              <a:gd name="connsiteX0" fmla="*/ 17372392 w 24384000"/>
              <a:gd name="connsiteY0" fmla="*/ 0 h 10133314"/>
              <a:gd name="connsiteX1" fmla="*/ 20088160 w 24384000"/>
              <a:gd name="connsiteY1" fmla="*/ 0 h 10133314"/>
              <a:gd name="connsiteX2" fmla="*/ 20088160 w 24384000"/>
              <a:gd name="connsiteY2" fmla="*/ 6459727 h 10133314"/>
              <a:gd name="connsiteX3" fmla="*/ 21518688 w 24384000"/>
              <a:gd name="connsiteY3" fmla="*/ 6459727 h 10133314"/>
              <a:gd name="connsiteX4" fmla="*/ 21295168 w 24384000"/>
              <a:gd name="connsiteY4" fmla="*/ 7599676 h 10133314"/>
              <a:gd name="connsiteX5" fmla="*/ 24384000 w 24384000"/>
              <a:gd name="connsiteY5" fmla="*/ 7599676 h 10133314"/>
              <a:gd name="connsiteX6" fmla="*/ 24384000 w 24384000"/>
              <a:gd name="connsiteY6" fmla="*/ 10133314 h 10133314"/>
              <a:gd name="connsiteX7" fmla="*/ 0 w 24384000"/>
              <a:gd name="connsiteY7" fmla="*/ 10133314 h 10133314"/>
              <a:gd name="connsiteX8" fmla="*/ 0 w 24384000"/>
              <a:gd name="connsiteY8" fmla="*/ 7599676 h 10133314"/>
              <a:gd name="connsiteX9" fmla="*/ 17160036 w 24384000"/>
              <a:gd name="connsiteY9" fmla="*/ 7599676 h 10133314"/>
              <a:gd name="connsiteX10" fmla="*/ 17383568 w 24384000"/>
              <a:gd name="connsiteY10" fmla="*/ 6459727 h 10133314"/>
              <a:gd name="connsiteX11" fmla="*/ 18612928 w 24384000"/>
              <a:gd name="connsiteY11" fmla="*/ 6459727 h 10133314"/>
              <a:gd name="connsiteX12" fmla="*/ 18612928 w 24384000"/>
              <a:gd name="connsiteY12" fmla="*/ 1195831 h 10133314"/>
              <a:gd name="connsiteX13" fmla="*/ 17148872 w 24384000"/>
              <a:gd name="connsiteY13" fmla="*/ 1195831 h 1013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0" h="10133314">
                <a:moveTo>
                  <a:pt x="17372392" y="0"/>
                </a:moveTo>
                <a:lnTo>
                  <a:pt x="20088160" y="0"/>
                </a:lnTo>
                <a:lnTo>
                  <a:pt x="20088160" y="6459727"/>
                </a:lnTo>
                <a:lnTo>
                  <a:pt x="21518688" y="6459727"/>
                </a:lnTo>
                <a:lnTo>
                  <a:pt x="21295168" y="7599676"/>
                </a:lnTo>
                <a:lnTo>
                  <a:pt x="24384000" y="7599676"/>
                </a:lnTo>
                <a:lnTo>
                  <a:pt x="24384000" y="10133314"/>
                </a:lnTo>
                <a:lnTo>
                  <a:pt x="0" y="10133314"/>
                </a:lnTo>
                <a:lnTo>
                  <a:pt x="0" y="7599676"/>
                </a:lnTo>
                <a:lnTo>
                  <a:pt x="17160036" y="7599676"/>
                </a:lnTo>
                <a:lnTo>
                  <a:pt x="17383568" y="6459727"/>
                </a:lnTo>
                <a:lnTo>
                  <a:pt x="18612928" y="6459727"/>
                </a:lnTo>
                <a:lnTo>
                  <a:pt x="18612928" y="1195831"/>
                </a:lnTo>
                <a:lnTo>
                  <a:pt x="17148872" y="1195831"/>
                </a:lnTo>
                <a:close/>
              </a:path>
            </a:pathLst>
          </a:custGeom>
          <a:solidFill>
            <a:srgbClr val="FFFFFF"/>
          </a:solidFill>
          <a:ln w="12700" cap="flat" cmpd="sng">
            <a:noFill/>
            <a:prstDash val="solid"/>
            <a:miter lim="800000"/>
          </a:ln>
          <a:effectLst>
            <a:outerShdw blurRad="1016000" dist="508000" dir="2700000" algn="ctr" rotWithShape="0">
              <a:srgbClr val="1C2862">
                <a:alpha val="20000"/>
              </a:srgbClr>
            </a:outerShdw>
          </a:effectLst>
        </p:spPr>
        <p:txBody>
          <a:bodyPr wrap="square" anchor="ctr">
            <a:noAutofit/>
          </a:bodyPr>
          <a:lstStyle/>
          <a:p>
            <a:pPr algn="ctr"/>
            <a:endParaRPr lang="en-US"/>
          </a:p>
        </p:txBody>
      </p:sp>
      <p:sp>
        <p:nvSpPr>
          <p:cNvPr id="12" name="Line">
            <a:extLst>
              <a:ext uri="{FF2B5EF4-FFF2-40B4-BE49-F238E27FC236}">
                <a16:creationId xmlns:a16="http://schemas.microsoft.com/office/drawing/2014/main" id="{367E4D47-9FD9-4A13-91A3-6FC68F980C1D}"/>
              </a:ext>
            </a:extLst>
          </p:cNvPr>
          <p:cNvSpPr/>
          <p:nvPr/>
        </p:nvSpPr>
        <p:spPr>
          <a:xfrm>
            <a:off x="12896700" y="4405463"/>
            <a:ext cx="1488973" cy="0"/>
          </a:xfrm>
          <a:prstGeom prst="line">
            <a:avLst/>
          </a:prstGeom>
          <a:noFill/>
          <a:ln w="38100" cap="rnd" cmpd="sng">
            <a:solidFill>
              <a:schemeClr val="accent1"/>
            </a:solidFill>
            <a:prstDash val="solid"/>
            <a:round/>
          </a:ln>
        </p:spPr>
        <p:txBody>
          <a:bodyPr anchor="ctr">
            <a:spAutoFit/>
          </a:bodyPr>
          <a:lstStyle/>
          <a:p>
            <a:pPr algn="ctr"/>
            <a:endParaRPr lang="en-US"/>
          </a:p>
        </p:txBody>
      </p:sp>
      <p:sp>
        <p:nvSpPr>
          <p:cNvPr id="13" name="Name text">
            <a:extLst>
              <a:ext uri="{FF2B5EF4-FFF2-40B4-BE49-F238E27FC236}">
                <a16:creationId xmlns:a16="http://schemas.microsoft.com/office/drawing/2014/main" id="{2FBDC4D7-DF01-42B6-843B-C388CD38840B}"/>
              </a:ext>
            </a:extLst>
          </p:cNvPr>
          <p:cNvSpPr txBox="1"/>
          <p:nvPr/>
        </p:nvSpPr>
        <p:spPr>
          <a:xfrm>
            <a:off x="7617147" y="3663337"/>
            <a:ext cx="7116500" cy="1828794"/>
          </a:xfrm>
          <a:prstGeom prst="rect">
            <a:avLst/>
          </a:prstGeom>
          <a:noFill/>
          <a:ln>
            <a:noFill/>
          </a:ln>
        </p:spPr>
        <p:txBody>
          <a:bodyPr wrap="square" lIns="0" tIns="0" rIns="0" bIns="0" anchor="t"/>
          <a:lstStyle/>
          <a:p>
            <a:pPr algn="r">
              <a:defRPr lang="en-US"/>
            </a:pPr>
            <a:r>
              <a:rPr lang="en-US" sz="4000" dirty="0">
                <a:solidFill>
                  <a:schemeClr val="accent1"/>
                </a:solidFill>
                <a:latin typeface="+mj-lt"/>
                <a:ea typeface="Montserrat-Regular" charset="77"/>
                <a:cs typeface="Montserrat-Regular" charset="77"/>
              </a:rPr>
              <a:t>Deep-Dive Analysis:</a:t>
            </a:r>
            <a:endParaRPr sz="4000" dirty="0">
              <a:solidFill>
                <a:schemeClr val="accent1"/>
              </a:solidFill>
              <a:latin typeface="+mj-lt"/>
              <a:ea typeface="Montserrat-Regular" charset="77"/>
              <a:cs typeface="Montserrat-Regular" charset="77"/>
            </a:endParaRPr>
          </a:p>
        </p:txBody>
      </p:sp>
      <p:sp>
        <p:nvSpPr>
          <p:cNvPr id="3" name="TextBox 2">
            <a:extLst>
              <a:ext uri="{FF2B5EF4-FFF2-40B4-BE49-F238E27FC236}">
                <a16:creationId xmlns:a16="http://schemas.microsoft.com/office/drawing/2014/main" id="{9935E411-28A8-E9EC-03B3-0D5465FC80DD}"/>
              </a:ext>
            </a:extLst>
          </p:cNvPr>
          <p:cNvSpPr txBox="1"/>
          <p:nvPr/>
        </p:nvSpPr>
        <p:spPr>
          <a:xfrm>
            <a:off x="2381801" y="5490754"/>
            <a:ext cx="12382325" cy="4524315"/>
          </a:xfrm>
          <a:prstGeom prst="rect">
            <a:avLst/>
          </a:prstGeom>
          <a:noFill/>
        </p:spPr>
        <p:txBody>
          <a:bodyPr wrap="square" rtlCol="0">
            <a:spAutoFit/>
          </a:bodyPr>
          <a:lstStyle/>
          <a:p>
            <a:pPr algn="just"/>
            <a:r>
              <a:rPr lang="en-IN" sz="3200" dirty="0">
                <a:latin typeface="Work Sans" pitchFamily="2" charset="77"/>
              </a:rPr>
              <a:t>            Conduct a more detailed analysis within departments that show high attrition rates, such as Research &amp; Development, to identify specific drivers of turnover.</a:t>
            </a:r>
          </a:p>
          <a:p>
            <a:pPr algn="just"/>
            <a:r>
              <a:rPr lang="en-IN" sz="3200" dirty="0">
                <a:latin typeface="Work Sans" pitchFamily="2" charset="77"/>
              </a:rPr>
              <a:t>            Implement qualitative methods, such as employee interviews and focus groups, to complement quantitative data. This will help uncover underlying issues such as management style, job satisfaction, and workload distribution.</a:t>
            </a:r>
            <a:endParaRPr lang="en-US" sz="3200" dirty="0">
              <a:latin typeface="Work Sans" pitchFamily="2" charset="77"/>
            </a:endParaRPr>
          </a:p>
        </p:txBody>
      </p:sp>
    </p:spTree>
    <p:extLst>
      <p:ext uri="{BB962C8B-B14F-4D97-AF65-F5344CB8AC3E}">
        <p14:creationId xmlns:p14="http://schemas.microsoft.com/office/powerpoint/2010/main" val="1647352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childTnLst>
                                </p:cTn>
                              </p:par>
                              <p:par>
                                <p:cTn id="8" presetID="0" presetClass="path" presetSubtype="0" decel="100000" fill="hold" grpId="1" nodeType="withEffect">
                                  <p:stCondLst>
                                    <p:cond delay="500"/>
                                  </p:stCondLst>
                                  <p:childTnLst>
                                    <p:animMotion origin="layout" path="M 8.33333E-7 -1.11111E-6 L 8.33333E-7 0.24607 " pathEditMode="relative" rAng="0" ptsTypes="AA">
                                      <p:cBhvr>
                                        <p:cTn id="9" dur="750" spd="-100000" fill="hold"/>
                                        <p:tgtEl>
                                          <p:spTgt spid="42"/>
                                        </p:tgtEl>
                                        <p:attrNameLst>
                                          <p:attrName>ppt_x</p:attrName>
                                          <p:attrName>ppt_y</p:attrName>
                                        </p:attrNameLst>
                                      </p:cBhvr>
                                      <p:rCtr x="0" y="12303"/>
                                    </p:animMotion>
                                  </p:childTnLst>
                                </p:cTn>
                              </p:par>
                              <p:par>
                                <p:cTn id="10" presetID="22" presetClass="entr" presetSubtype="2"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750"/>
                                        <p:tgtEl>
                                          <p:spTgt spid="13"/>
                                        </p:tgtEl>
                                      </p:cBhvr>
                                    </p:animEffect>
                                  </p:childTnLst>
                                </p:cTn>
                              </p:par>
                              <p:par>
                                <p:cTn id="13" presetID="22" presetClass="entr" presetSubtype="2" fill="hold" grpId="0" nodeType="withEffect">
                                  <p:stCondLst>
                                    <p:cond delay="75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750"/>
                                        <p:tgtEl>
                                          <p:spTgt spid="12"/>
                                        </p:tgtEl>
                                      </p:cBhvr>
                                    </p:animEffect>
                                  </p:childTnLst>
                                </p:cTn>
                              </p:par>
                              <p:par>
                                <p:cTn id="16" presetID="22" presetClass="entr" presetSubtype="2" fill="hold" grpId="0" nodeType="withEffect">
                                  <p:stCondLst>
                                    <p:cond delay="75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12" grpId="0" animBg="1"/>
      <p:bldP spid="13"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t;&gt;Placeholder&lt;&lt;" hidden="1">
            <a:extLst>
              <a:ext uri="{FF2B5EF4-FFF2-40B4-BE49-F238E27FC236}">
                <a16:creationId xmlns:a16="http://schemas.microsoft.com/office/drawing/2014/main" id="{E5C17296-3D43-4D1D-A63F-C5D6D34A0726}"/>
              </a:ext>
            </a:extLst>
          </p:cNvPr>
          <p:cNvSpPr>
            <a:spLocks noGrp="1"/>
          </p:cNvSpPr>
          <p:nvPr>
            <p:ph type="pic" sz="quarter" idx="10"/>
          </p:nvPr>
        </p:nvSpPr>
        <p:spPr/>
        <p:txBody>
          <a:bodyPr/>
          <a:lstStyle/>
          <a:p>
            <a:endParaRPr lang="en-US"/>
          </a:p>
        </p:txBody>
      </p:sp>
      <p:sp>
        <p:nvSpPr>
          <p:cNvPr id="5" name="White filter" hidden="1">
            <a:extLst>
              <a:ext uri="{FF2B5EF4-FFF2-40B4-BE49-F238E27FC236}">
                <a16:creationId xmlns:a16="http://schemas.microsoft.com/office/drawing/2014/main" id="{4C42B6F9-64BF-4852-8ABE-A8D9BC9C0683}"/>
              </a:ext>
            </a:extLst>
          </p:cNvPr>
          <p:cNvSpPr/>
          <p:nvPr/>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Line">
            <a:extLst>
              <a:ext uri="{FF2B5EF4-FFF2-40B4-BE49-F238E27FC236}">
                <a16:creationId xmlns:a16="http://schemas.microsoft.com/office/drawing/2014/main" id="{367E4D47-9FD9-4A13-91A3-6FC68F980C1D}"/>
              </a:ext>
            </a:extLst>
          </p:cNvPr>
          <p:cNvSpPr/>
          <p:nvPr/>
        </p:nvSpPr>
        <p:spPr>
          <a:xfrm>
            <a:off x="12896700" y="4435932"/>
            <a:ext cx="1488973" cy="0"/>
          </a:xfrm>
          <a:prstGeom prst="line">
            <a:avLst/>
          </a:prstGeom>
          <a:noFill/>
          <a:ln w="38100" cap="rnd" cmpd="sng">
            <a:solidFill>
              <a:schemeClr val="accent2"/>
            </a:solidFill>
            <a:prstDash val="solid"/>
            <a:round/>
          </a:ln>
        </p:spPr>
        <p:txBody>
          <a:bodyPr anchor="ctr">
            <a:spAutoFit/>
          </a:bodyPr>
          <a:lstStyle/>
          <a:p>
            <a:pPr algn="ctr"/>
            <a:endParaRPr lang="en-US"/>
          </a:p>
        </p:txBody>
      </p:sp>
      <p:sp>
        <p:nvSpPr>
          <p:cNvPr id="13" name="Name text">
            <a:extLst>
              <a:ext uri="{FF2B5EF4-FFF2-40B4-BE49-F238E27FC236}">
                <a16:creationId xmlns:a16="http://schemas.microsoft.com/office/drawing/2014/main" id="{2FBDC4D7-DF01-42B6-843B-C388CD38840B}"/>
              </a:ext>
            </a:extLst>
          </p:cNvPr>
          <p:cNvSpPr txBox="1"/>
          <p:nvPr/>
        </p:nvSpPr>
        <p:spPr>
          <a:xfrm>
            <a:off x="6423663" y="3685108"/>
            <a:ext cx="8309984" cy="1828794"/>
          </a:xfrm>
          <a:prstGeom prst="rect">
            <a:avLst/>
          </a:prstGeom>
          <a:noFill/>
          <a:ln>
            <a:noFill/>
          </a:ln>
        </p:spPr>
        <p:txBody>
          <a:bodyPr wrap="square" lIns="0" tIns="0" rIns="0" bIns="0" anchor="t"/>
          <a:lstStyle/>
          <a:p>
            <a:pPr algn="r">
              <a:defRPr lang="en-US"/>
            </a:pPr>
            <a:r>
              <a:rPr lang="en-US" sz="4000" dirty="0">
                <a:solidFill>
                  <a:schemeClr val="accent2"/>
                </a:solidFill>
                <a:latin typeface="+mj-lt"/>
                <a:ea typeface="Montserrat-Regular" charset="77"/>
                <a:cs typeface="Montserrat-Regular" charset="77"/>
              </a:rPr>
              <a:t>Enhanced Predictive Modeling</a:t>
            </a:r>
            <a:r>
              <a:rPr sz="4000" dirty="0">
                <a:solidFill>
                  <a:schemeClr val="accent2"/>
                </a:solidFill>
                <a:latin typeface="+mj-lt"/>
                <a:ea typeface="Montserrat-Regular" charset="77"/>
                <a:cs typeface="Montserrat-Regular" charset="77"/>
              </a:rPr>
              <a:t>:</a:t>
            </a:r>
          </a:p>
          <a:p>
            <a:pPr algn="r">
              <a:defRPr lang="en-US"/>
            </a:pPr>
            <a:endParaRPr sz="8000" dirty="0">
              <a:latin typeface="+mj-lt"/>
              <a:ea typeface="Montserrat-Regular" charset="77"/>
              <a:cs typeface="Montserrat-Regular" charset="77"/>
            </a:endParaRPr>
          </a:p>
        </p:txBody>
      </p:sp>
      <p:sp>
        <p:nvSpPr>
          <p:cNvPr id="20" name="White shape">
            <a:extLst>
              <a:ext uri="{FF2B5EF4-FFF2-40B4-BE49-F238E27FC236}">
                <a16:creationId xmlns:a16="http://schemas.microsoft.com/office/drawing/2014/main" id="{566E0E79-0103-46E4-BC73-33EB39A76422}"/>
              </a:ext>
            </a:extLst>
          </p:cNvPr>
          <p:cNvSpPr/>
          <p:nvPr/>
        </p:nvSpPr>
        <p:spPr>
          <a:xfrm>
            <a:off x="0" y="3560335"/>
            <a:ext cx="24384000" cy="10155665"/>
          </a:xfrm>
          <a:custGeom>
            <a:avLst/>
            <a:gdLst>
              <a:gd name="connsiteX0" fmla="*/ 18730268 w 24384000"/>
              <a:gd name="connsiteY0" fmla="*/ 0 h 10155665"/>
              <a:gd name="connsiteX1" fmla="*/ 19775212 w 24384000"/>
              <a:gd name="connsiteY1" fmla="*/ 0 h 10155665"/>
              <a:gd name="connsiteX2" fmla="*/ 21613676 w 24384000"/>
              <a:gd name="connsiteY2" fmla="*/ 480567 h 10155665"/>
              <a:gd name="connsiteX3" fmla="*/ 22189240 w 24384000"/>
              <a:gd name="connsiteY3" fmla="*/ 1944624 h 10155665"/>
              <a:gd name="connsiteX4" fmla="*/ 22189240 w 24384000"/>
              <a:gd name="connsiteY4" fmla="*/ 2101087 h 10155665"/>
              <a:gd name="connsiteX5" fmla="*/ 21853962 w 24384000"/>
              <a:gd name="connsiteY5" fmla="*/ 3375152 h 10155665"/>
              <a:gd name="connsiteX6" fmla="*/ 20758712 w 24384000"/>
              <a:gd name="connsiteY6" fmla="*/ 4191000 h 10155665"/>
              <a:gd name="connsiteX7" fmla="*/ 19261128 w 24384000"/>
              <a:gd name="connsiteY7" fmla="*/ 4816856 h 10155665"/>
              <a:gd name="connsiteX8" fmla="*/ 18886732 w 24384000"/>
              <a:gd name="connsiteY8" fmla="*/ 5018023 h 10155665"/>
              <a:gd name="connsiteX9" fmla="*/ 18663212 w 24384000"/>
              <a:gd name="connsiteY9" fmla="*/ 5263896 h 10155665"/>
              <a:gd name="connsiteX10" fmla="*/ 18551452 w 24384000"/>
              <a:gd name="connsiteY10" fmla="*/ 5610352 h 10155665"/>
              <a:gd name="connsiteX11" fmla="*/ 18523512 w 24384000"/>
              <a:gd name="connsiteY11" fmla="*/ 6113271 h 10155665"/>
              <a:gd name="connsiteX12" fmla="*/ 18523512 w 24384000"/>
              <a:gd name="connsiteY12" fmla="*/ 6403848 h 10155665"/>
              <a:gd name="connsiteX13" fmla="*/ 22189240 w 24384000"/>
              <a:gd name="connsiteY13" fmla="*/ 6403848 h 10155665"/>
              <a:gd name="connsiteX14" fmla="*/ 21976896 w 24384000"/>
              <a:gd name="connsiteY14" fmla="*/ 7622027 h 10155665"/>
              <a:gd name="connsiteX15" fmla="*/ 24384000 w 24384000"/>
              <a:gd name="connsiteY15" fmla="*/ 7622027 h 10155665"/>
              <a:gd name="connsiteX16" fmla="*/ 24384000 w 24384000"/>
              <a:gd name="connsiteY16" fmla="*/ 10155665 h 10155665"/>
              <a:gd name="connsiteX17" fmla="*/ 0 w 24384000"/>
              <a:gd name="connsiteY17" fmla="*/ 10155665 h 10155665"/>
              <a:gd name="connsiteX18" fmla="*/ 0 w 24384000"/>
              <a:gd name="connsiteY18" fmla="*/ 7622027 h 10155665"/>
              <a:gd name="connsiteX19" fmla="*/ 17059456 w 24384000"/>
              <a:gd name="connsiteY19" fmla="*/ 7622027 h 10155665"/>
              <a:gd name="connsiteX20" fmla="*/ 17059456 w 24384000"/>
              <a:gd name="connsiteY20" fmla="*/ 6381496 h 10155665"/>
              <a:gd name="connsiteX21" fmla="*/ 17148864 w 24384000"/>
              <a:gd name="connsiteY21" fmla="*/ 5386832 h 10155665"/>
              <a:gd name="connsiteX22" fmla="*/ 17439440 w 24384000"/>
              <a:gd name="connsiteY22" fmla="*/ 4643628 h 10155665"/>
              <a:gd name="connsiteX23" fmla="*/ 17959112 w 24384000"/>
              <a:gd name="connsiteY23" fmla="*/ 4090415 h 10155665"/>
              <a:gd name="connsiteX24" fmla="*/ 18735858 w 24384000"/>
              <a:gd name="connsiteY24" fmla="*/ 3665728 h 10155665"/>
              <a:gd name="connsiteX25" fmla="*/ 20009920 w 24384000"/>
              <a:gd name="connsiteY25" fmla="*/ 3118104 h 10155665"/>
              <a:gd name="connsiteX26" fmla="*/ 20356376 w 24384000"/>
              <a:gd name="connsiteY26" fmla="*/ 2944876 h 10155665"/>
              <a:gd name="connsiteX27" fmla="*/ 20574296 w 24384000"/>
              <a:gd name="connsiteY27" fmla="*/ 2749296 h 10155665"/>
              <a:gd name="connsiteX28" fmla="*/ 20691658 w 24384000"/>
              <a:gd name="connsiteY28" fmla="*/ 2486659 h 10155665"/>
              <a:gd name="connsiteX29" fmla="*/ 20725184 w 24384000"/>
              <a:gd name="connsiteY29" fmla="*/ 2112263 h 10155665"/>
              <a:gd name="connsiteX30" fmla="*/ 20512840 w 24384000"/>
              <a:gd name="connsiteY30" fmla="*/ 1402588 h 10155665"/>
              <a:gd name="connsiteX31" fmla="*/ 19730520 w 24384000"/>
              <a:gd name="connsiteY31" fmla="*/ 1207007 h 10155665"/>
              <a:gd name="connsiteX32" fmla="*/ 18484396 w 24384000"/>
              <a:gd name="connsiteY32" fmla="*/ 1212596 h 10155665"/>
              <a:gd name="connsiteX33" fmla="*/ 17227096 w 24384000"/>
              <a:gd name="connsiteY33" fmla="*/ 1229359 h 10155665"/>
              <a:gd name="connsiteX34" fmla="*/ 17417088 w 24384000"/>
              <a:gd name="connsiteY34" fmla="*/ 22351 h 10155665"/>
              <a:gd name="connsiteX35" fmla="*/ 18730268 w 24384000"/>
              <a:gd name="connsiteY35" fmla="*/ 0 h 1015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384000" h="10155665">
                <a:moveTo>
                  <a:pt x="18730268" y="0"/>
                </a:moveTo>
                <a:lnTo>
                  <a:pt x="19775212" y="0"/>
                </a:lnTo>
                <a:cubicBezTo>
                  <a:pt x="20617096" y="0"/>
                  <a:pt x="21229858" y="160299"/>
                  <a:pt x="21613676" y="480567"/>
                </a:cubicBezTo>
                <a:cubicBezTo>
                  <a:pt x="21997320" y="801001"/>
                  <a:pt x="22189240" y="1289075"/>
                  <a:pt x="22189240" y="1944624"/>
                </a:cubicBezTo>
                <a:lnTo>
                  <a:pt x="22189240" y="2101087"/>
                </a:lnTo>
                <a:cubicBezTo>
                  <a:pt x="22189240" y="2615183"/>
                  <a:pt x="22077480" y="3039872"/>
                  <a:pt x="21853962" y="3375152"/>
                </a:cubicBezTo>
                <a:cubicBezTo>
                  <a:pt x="21630440" y="3710431"/>
                  <a:pt x="21265304" y="3982491"/>
                  <a:pt x="20758712" y="4191000"/>
                </a:cubicBezTo>
                <a:lnTo>
                  <a:pt x="19261128" y="4816856"/>
                </a:lnTo>
                <a:cubicBezTo>
                  <a:pt x="19104664" y="4883911"/>
                  <a:pt x="18979812" y="4950967"/>
                  <a:pt x="18886732" y="5018023"/>
                </a:cubicBezTo>
                <a:cubicBezTo>
                  <a:pt x="18793490" y="5085080"/>
                  <a:pt x="18719092" y="5167147"/>
                  <a:pt x="18663212" y="5263896"/>
                </a:cubicBezTo>
                <a:cubicBezTo>
                  <a:pt x="18607332" y="5360809"/>
                  <a:pt x="18569956" y="5476240"/>
                  <a:pt x="18551452" y="5610352"/>
                </a:cubicBezTo>
                <a:cubicBezTo>
                  <a:pt x="18532758" y="5744463"/>
                  <a:pt x="18523512" y="5912104"/>
                  <a:pt x="18523512" y="6113271"/>
                </a:cubicBezTo>
                <a:lnTo>
                  <a:pt x="18523512" y="6403848"/>
                </a:lnTo>
                <a:lnTo>
                  <a:pt x="22189240" y="6403848"/>
                </a:lnTo>
                <a:lnTo>
                  <a:pt x="21976896" y="7622027"/>
                </a:lnTo>
                <a:lnTo>
                  <a:pt x="24384000" y="7622027"/>
                </a:lnTo>
                <a:lnTo>
                  <a:pt x="24384000" y="10155665"/>
                </a:lnTo>
                <a:lnTo>
                  <a:pt x="0" y="10155665"/>
                </a:lnTo>
                <a:lnTo>
                  <a:pt x="0" y="7622027"/>
                </a:lnTo>
                <a:lnTo>
                  <a:pt x="17059456" y="7622027"/>
                </a:lnTo>
                <a:lnTo>
                  <a:pt x="17059456" y="6381496"/>
                </a:lnTo>
                <a:cubicBezTo>
                  <a:pt x="17059456" y="6001511"/>
                  <a:pt x="17089150" y="5670067"/>
                  <a:pt x="17148864" y="5386832"/>
                </a:cubicBezTo>
                <a:cubicBezTo>
                  <a:pt x="17208402" y="5103761"/>
                  <a:pt x="17305328" y="4855971"/>
                  <a:pt x="17439440" y="4643628"/>
                </a:cubicBezTo>
                <a:cubicBezTo>
                  <a:pt x="17573554" y="4431283"/>
                  <a:pt x="17746780" y="4246880"/>
                  <a:pt x="17959112" y="4090415"/>
                </a:cubicBezTo>
                <a:cubicBezTo>
                  <a:pt x="18171468" y="3933952"/>
                  <a:pt x="18430256" y="3792499"/>
                  <a:pt x="18735858" y="3665728"/>
                </a:cubicBezTo>
                <a:lnTo>
                  <a:pt x="20009920" y="3118104"/>
                </a:lnTo>
                <a:cubicBezTo>
                  <a:pt x="20151374" y="3058553"/>
                  <a:pt x="20266968" y="3000755"/>
                  <a:pt x="20356376" y="2944876"/>
                </a:cubicBezTo>
                <a:cubicBezTo>
                  <a:pt x="20445784" y="2888996"/>
                  <a:pt x="20518428" y="2823857"/>
                  <a:pt x="20574296" y="2749296"/>
                </a:cubicBezTo>
                <a:cubicBezTo>
                  <a:pt x="20630188" y="2674899"/>
                  <a:pt x="20669304" y="2587244"/>
                  <a:pt x="20691658" y="2486659"/>
                </a:cubicBezTo>
                <a:cubicBezTo>
                  <a:pt x="20713996" y="2386076"/>
                  <a:pt x="20725184" y="2261387"/>
                  <a:pt x="20725184" y="2112263"/>
                </a:cubicBezTo>
                <a:cubicBezTo>
                  <a:pt x="20725184" y="1769643"/>
                  <a:pt x="20654280" y="1533029"/>
                  <a:pt x="20512840" y="1402588"/>
                </a:cubicBezTo>
                <a:cubicBezTo>
                  <a:pt x="20371210" y="1272311"/>
                  <a:pt x="20110504" y="1207007"/>
                  <a:pt x="19730520" y="1207007"/>
                </a:cubicBezTo>
                <a:cubicBezTo>
                  <a:pt x="19335512" y="1207007"/>
                  <a:pt x="18920260" y="1208925"/>
                  <a:pt x="18484396" y="1212596"/>
                </a:cubicBezTo>
                <a:cubicBezTo>
                  <a:pt x="18048532" y="1216431"/>
                  <a:pt x="17629432" y="1222019"/>
                  <a:pt x="17227096" y="1229359"/>
                </a:cubicBezTo>
                <a:lnTo>
                  <a:pt x="17417088" y="22351"/>
                </a:lnTo>
                <a:cubicBezTo>
                  <a:pt x="17931184" y="7505"/>
                  <a:pt x="18368788" y="0"/>
                  <a:pt x="18730268" y="0"/>
                </a:cubicBezTo>
                <a:close/>
              </a:path>
            </a:pathLst>
          </a:custGeom>
          <a:solidFill>
            <a:srgbClr val="FFFFFF">
              <a:alpha val="100000"/>
            </a:srgbClr>
          </a:solidFill>
          <a:ln w="12700" cap="flat" cmpd="sng">
            <a:noFill/>
            <a:prstDash val="solid"/>
            <a:miter lim="800000"/>
          </a:ln>
          <a:effectLst>
            <a:outerShdw blurRad="1016000" dist="508000" dir="2700000" algn="ctr" rotWithShape="0">
              <a:srgbClr val="1C2862">
                <a:alpha val="20000"/>
              </a:srgbClr>
            </a:outerShdw>
          </a:effectLst>
        </p:spPr>
        <p:txBody>
          <a:bodyPr wrap="square" anchor="ctr">
            <a:noAutofit/>
          </a:bodyPr>
          <a:lstStyle/>
          <a:p>
            <a:pPr algn="ctr"/>
            <a:endParaRPr lang="en-US"/>
          </a:p>
        </p:txBody>
      </p:sp>
      <p:sp>
        <p:nvSpPr>
          <p:cNvPr id="3" name="TextBox 2">
            <a:extLst>
              <a:ext uri="{FF2B5EF4-FFF2-40B4-BE49-F238E27FC236}">
                <a16:creationId xmlns:a16="http://schemas.microsoft.com/office/drawing/2014/main" id="{CCA5E200-54CD-C366-3BE2-27F0FF7EC81C}"/>
              </a:ext>
            </a:extLst>
          </p:cNvPr>
          <p:cNvSpPr txBox="1"/>
          <p:nvPr/>
        </p:nvSpPr>
        <p:spPr>
          <a:xfrm>
            <a:off x="2381801" y="5490754"/>
            <a:ext cx="12382325" cy="4524315"/>
          </a:xfrm>
          <a:prstGeom prst="rect">
            <a:avLst/>
          </a:prstGeom>
          <a:noFill/>
        </p:spPr>
        <p:txBody>
          <a:bodyPr wrap="square" rtlCol="0">
            <a:spAutoFit/>
          </a:bodyPr>
          <a:lstStyle/>
          <a:p>
            <a:pPr algn="just"/>
            <a:r>
              <a:rPr lang="en-IN" sz="3200" dirty="0">
                <a:latin typeface="Work Sans" pitchFamily="2" charset="77"/>
              </a:rPr>
              <a:t>            Develop predictive models to identify employees at risk of leaving the organization. This could be based on factors such as years since last promotion, job role, work-life balance scores, and salary brackets.</a:t>
            </a:r>
          </a:p>
          <a:p>
            <a:pPr algn="just"/>
            <a:r>
              <a:rPr lang="en-IN" sz="3200" dirty="0">
                <a:latin typeface="Work Sans" pitchFamily="2" charset="77"/>
              </a:rPr>
              <a:t>            Leverage machine learning techniques in tools like Python or R, integrating them with Power BI or Tableau for real-time monitoring. These models can help HR teams proactively address employee concerns before they lead to attrition.</a:t>
            </a:r>
            <a:endParaRPr lang="en-US" sz="3200" dirty="0">
              <a:latin typeface="Work Sans" pitchFamily="2" charset="77"/>
            </a:endParaRPr>
          </a:p>
        </p:txBody>
      </p:sp>
    </p:spTree>
    <p:extLst>
      <p:ext uri="{BB962C8B-B14F-4D97-AF65-F5344CB8AC3E}">
        <p14:creationId xmlns:p14="http://schemas.microsoft.com/office/powerpoint/2010/main" val="1860065856"/>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750"/>
                                        <p:tgtEl>
                                          <p:spTgt spid="13"/>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750"/>
                                        <p:tgtEl>
                                          <p:spTgt spid="12"/>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4889888" y="1308015"/>
            <a:ext cx="14604224"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Team Members</a:t>
            </a:r>
          </a:p>
        </p:txBody>
      </p:sp>
      <p:sp>
        <p:nvSpPr>
          <p:cNvPr id="42" name="TextBox 41">
            <a:extLst>
              <a:ext uri="{FF2B5EF4-FFF2-40B4-BE49-F238E27FC236}">
                <a16:creationId xmlns:a16="http://schemas.microsoft.com/office/drawing/2014/main" id="{90DC61F8-38F1-45AF-AE92-C5221A47A796}"/>
              </a:ext>
            </a:extLst>
          </p:cNvPr>
          <p:cNvSpPr txBox="1"/>
          <p:nvPr/>
        </p:nvSpPr>
        <p:spPr>
          <a:xfrm>
            <a:off x="11513019" y="11195548"/>
            <a:ext cx="1601578" cy="461665"/>
          </a:xfrm>
          <a:prstGeom prst="rect">
            <a:avLst/>
          </a:prstGeom>
          <a:noFill/>
        </p:spPr>
        <p:txBody>
          <a:bodyPr wrap="square" rtlCol="0">
            <a:spAutoFit/>
          </a:bodyPr>
          <a:lstStyle>
            <a:defPPr>
              <a:defRPr lang="ru-RU"/>
            </a:defPPr>
            <a:lvl1pPr>
              <a:defRPr sz="2400">
                <a:solidFill>
                  <a:srgbClr val="F2B414"/>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r>
              <a:rPr lang="en-US" dirty="0"/>
              <a:t>Power BI</a:t>
            </a:r>
          </a:p>
        </p:txBody>
      </p:sp>
      <p:sp>
        <p:nvSpPr>
          <p:cNvPr id="54" name="TextBox 53">
            <a:extLst>
              <a:ext uri="{FF2B5EF4-FFF2-40B4-BE49-F238E27FC236}">
                <a16:creationId xmlns:a16="http://schemas.microsoft.com/office/drawing/2014/main" id="{CA2C6600-2F88-4D85-BF85-F9AA739F742E}"/>
              </a:ext>
            </a:extLst>
          </p:cNvPr>
          <p:cNvSpPr txBox="1"/>
          <p:nvPr/>
        </p:nvSpPr>
        <p:spPr>
          <a:xfrm>
            <a:off x="9173951" y="6935088"/>
            <a:ext cx="1369510" cy="461664"/>
          </a:xfrm>
          <a:prstGeom prst="rect">
            <a:avLst/>
          </a:prstGeom>
          <a:noFill/>
        </p:spPr>
        <p:txBody>
          <a:bodyPr wrap="square" rtlCol="0">
            <a:spAutoFit/>
          </a:bodyPr>
          <a:lstStyle>
            <a:defPPr>
              <a:defRPr lang="ru-RU"/>
            </a:defPPr>
            <a:lvl1pPr>
              <a:defRPr sz="2400">
                <a:solidFill>
                  <a:schemeClr val="bg2">
                    <a:lumMod val="50000"/>
                  </a:schemeClr>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r>
              <a:rPr lang="en-US" dirty="0">
                <a:solidFill>
                  <a:srgbClr val="838FA9"/>
                </a:solidFill>
              </a:rPr>
              <a:t>MySQL</a:t>
            </a:r>
          </a:p>
        </p:txBody>
      </p:sp>
      <p:sp>
        <p:nvSpPr>
          <p:cNvPr id="66" name="TextBox 65">
            <a:extLst>
              <a:ext uri="{FF2B5EF4-FFF2-40B4-BE49-F238E27FC236}">
                <a16:creationId xmlns:a16="http://schemas.microsoft.com/office/drawing/2014/main" id="{E4E4607F-31F7-4D82-BB60-A1FE64159A7F}"/>
              </a:ext>
            </a:extLst>
          </p:cNvPr>
          <p:cNvSpPr txBox="1"/>
          <p:nvPr/>
        </p:nvSpPr>
        <p:spPr>
          <a:xfrm>
            <a:off x="14044079" y="6944875"/>
            <a:ext cx="1156997" cy="461664"/>
          </a:xfrm>
          <a:prstGeom prst="rect">
            <a:avLst/>
          </a:prstGeom>
          <a:noFill/>
        </p:spPr>
        <p:txBody>
          <a:bodyPr wrap="square" rtlCol="0">
            <a:spAutoFit/>
          </a:bodyPr>
          <a:lstStyle>
            <a:defPPr>
              <a:defRPr lang="ru-RU"/>
            </a:defPPr>
            <a:lvl1pPr>
              <a:defRPr sz="2400">
                <a:solidFill>
                  <a:srgbClr val="92D050"/>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r>
              <a:rPr lang="en-US" dirty="0">
                <a:solidFill>
                  <a:srgbClr val="7AB147"/>
                </a:solidFill>
              </a:rPr>
              <a:t>Excel</a:t>
            </a:r>
          </a:p>
        </p:txBody>
      </p:sp>
      <p:sp>
        <p:nvSpPr>
          <p:cNvPr id="26" name="TextBox 25">
            <a:extLst>
              <a:ext uri="{FF2B5EF4-FFF2-40B4-BE49-F238E27FC236}">
                <a16:creationId xmlns:a16="http://schemas.microsoft.com/office/drawing/2014/main" id="{45D5E813-C447-9356-73F2-D4D4376F35D2}"/>
              </a:ext>
            </a:extLst>
          </p:cNvPr>
          <p:cNvSpPr txBox="1"/>
          <p:nvPr/>
        </p:nvSpPr>
        <p:spPr>
          <a:xfrm>
            <a:off x="16429611" y="11195548"/>
            <a:ext cx="1601578" cy="461665"/>
          </a:xfrm>
          <a:prstGeom prst="rect">
            <a:avLst/>
          </a:prstGeom>
          <a:noFill/>
        </p:spPr>
        <p:txBody>
          <a:bodyPr wrap="square" rtlCol="0">
            <a:spAutoFit/>
          </a:bodyPr>
          <a:lstStyle/>
          <a:p>
            <a:r>
              <a:rPr lang="en-US" sz="2400" dirty="0">
                <a:solidFill>
                  <a:srgbClr val="44597D"/>
                </a:solidFill>
                <a:latin typeface="Work Sans ExtraBold" panose="00000900000000000000" pitchFamily="50" charset="0"/>
                <a:ea typeface="Roboto Light" panose="02000000000000000000" pitchFamily="2" charset="0"/>
                <a:cs typeface="Open Sans Light" panose="020B0306030504020204" pitchFamily="34" charset="0"/>
              </a:rPr>
              <a:t>Tableau</a:t>
            </a:r>
          </a:p>
        </p:txBody>
      </p:sp>
      <p:grpSp>
        <p:nvGrpSpPr>
          <p:cNvPr id="97" name="Group 96">
            <a:extLst>
              <a:ext uri="{FF2B5EF4-FFF2-40B4-BE49-F238E27FC236}">
                <a16:creationId xmlns:a16="http://schemas.microsoft.com/office/drawing/2014/main" id="{D99342FB-5B88-103B-2906-DFC19B3013C9}"/>
              </a:ext>
            </a:extLst>
          </p:cNvPr>
          <p:cNvGrpSpPr/>
          <p:nvPr/>
        </p:nvGrpSpPr>
        <p:grpSpPr>
          <a:xfrm>
            <a:off x="3743668" y="4113950"/>
            <a:ext cx="2520000" cy="2519996"/>
            <a:chOff x="3743668" y="4113950"/>
            <a:chExt cx="2520000" cy="2519996"/>
          </a:xfrm>
        </p:grpSpPr>
        <p:sp>
          <p:nvSpPr>
            <p:cNvPr id="90" name="Oval 89">
              <a:extLst>
                <a:ext uri="{FF2B5EF4-FFF2-40B4-BE49-F238E27FC236}">
                  <a16:creationId xmlns:a16="http://schemas.microsoft.com/office/drawing/2014/main" id="{BE33E284-DEC7-BB5A-AB27-6AF767F701C0}"/>
                </a:ext>
              </a:extLst>
            </p:cNvPr>
            <p:cNvSpPr/>
            <p:nvPr/>
          </p:nvSpPr>
          <p:spPr>
            <a:xfrm>
              <a:off x="3967992" y="4333012"/>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5AD789F6-E13B-E6C4-6553-56D08D3CDE95}"/>
                </a:ext>
              </a:extLst>
            </p:cNvPr>
            <p:cNvGrpSpPr/>
            <p:nvPr/>
          </p:nvGrpSpPr>
          <p:grpSpPr>
            <a:xfrm>
              <a:off x="3743668" y="4113950"/>
              <a:ext cx="2520000" cy="2519996"/>
              <a:chOff x="5667059" y="3483330"/>
              <a:chExt cx="2520000" cy="2519996"/>
            </a:xfrm>
            <a:solidFill>
              <a:schemeClr val="accent1"/>
            </a:solidFill>
          </p:grpSpPr>
          <p:sp>
            <p:nvSpPr>
              <p:cNvPr id="7" name="Freeform: Shape 6">
                <a:extLst>
                  <a:ext uri="{FF2B5EF4-FFF2-40B4-BE49-F238E27FC236}">
                    <a16:creationId xmlns:a16="http://schemas.microsoft.com/office/drawing/2014/main" id="{0278F748-7F92-4763-8EDD-2D9D45BC6BC5}"/>
                  </a:ext>
                </a:extLst>
              </p:cNvPr>
              <p:cNvSpPr>
                <a:spLocks noChangeAspect="1"/>
              </p:cNvSpPr>
              <p:nvPr/>
            </p:nvSpPr>
            <p:spPr>
              <a:xfrm>
                <a:off x="5667059" y="3483330"/>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39" name="TextBox 38">
                <a:extLst>
                  <a:ext uri="{FF2B5EF4-FFF2-40B4-BE49-F238E27FC236}">
                    <a16:creationId xmlns:a16="http://schemas.microsoft.com/office/drawing/2014/main" id="{F643C6C8-97E3-F641-2461-886E11C39726}"/>
                  </a:ext>
                </a:extLst>
              </p:cNvPr>
              <p:cNvSpPr txBox="1"/>
              <p:nvPr/>
            </p:nvSpPr>
            <p:spPr>
              <a:xfrm>
                <a:off x="6115067" y="4322573"/>
                <a:ext cx="1622705" cy="830997"/>
              </a:xfrm>
              <a:prstGeom prst="rect">
                <a:avLst/>
              </a:prstGeom>
              <a:noFill/>
              <a:ln>
                <a:noFill/>
              </a:ln>
            </p:spPr>
            <p:txBody>
              <a:bodyPr wrap="square" rtlCol="0">
                <a:spAutoFit/>
              </a:bodyPr>
              <a:lstStyle/>
              <a:p>
                <a:pPr algn="ctr"/>
                <a:r>
                  <a:rPr lang="en-US" sz="2400" b="1" dirty="0">
                    <a:solidFill>
                      <a:schemeClr val="tx2">
                        <a:lumMod val="50000"/>
                      </a:schemeClr>
                    </a:solidFill>
                    <a:latin typeface="Work Sans" pitchFamily="2" charset="77"/>
                  </a:rPr>
                  <a:t>Sonali</a:t>
                </a:r>
              </a:p>
              <a:p>
                <a:pPr algn="ctr"/>
                <a:r>
                  <a:rPr lang="en-US" sz="2400" b="1" dirty="0">
                    <a:solidFill>
                      <a:schemeClr val="tx2">
                        <a:lumMod val="50000"/>
                      </a:schemeClr>
                    </a:solidFill>
                    <a:latin typeface="Work Sans" pitchFamily="2" charset="77"/>
                  </a:rPr>
                  <a:t>Shinde</a:t>
                </a:r>
              </a:p>
            </p:txBody>
          </p:sp>
        </p:grpSp>
      </p:grpSp>
      <p:grpSp>
        <p:nvGrpSpPr>
          <p:cNvPr id="98" name="Group 97">
            <a:extLst>
              <a:ext uri="{FF2B5EF4-FFF2-40B4-BE49-F238E27FC236}">
                <a16:creationId xmlns:a16="http://schemas.microsoft.com/office/drawing/2014/main" id="{7BBC6025-7BD5-E71C-2955-DAC940BA1D93}"/>
              </a:ext>
            </a:extLst>
          </p:cNvPr>
          <p:cNvGrpSpPr/>
          <p:nvPr/>
        </p:nvGrpSpPr>
        <p:grpSpPr>
          <a:xfrm>
            <a:off x="8493848" y="4113950"/>
            <a:ext cx="2520000" cy="2519996"/>
            <a:chOff x="8493848" y="4113950"/>
            <a:chExt cx="2520000" cy="2519996"/>
          </a:xfrm>
        </p:grpSpPr>
        <p:sp>
          <p:nvSpPr>
            <p:cNvPr id="91" name="Oval 90">
              <a:extLst>
                <a:ext uri="{FF2B5EF4-FFF2-40B4-BE49-F238E27FC236}">
                  <a16:creationId xmlns:a16="http://schemas.microsoft.com/office/drawing/2014/main" id="{E970B2A5-C066-78B1-5726-3A4492F3425F}"/>
                </a:ext>
              </a:extLst>
            </p:cNvPr>
            <p:cNvSpPr/>
            <p:nvPr/>
          </p:nvSpPr>
          <p:spPr>
            <a:xfrm>
              <a:off x="8718171" y="4333011"/>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A9514DB-550C-FE28-2DB0-02DAA997BA72}"/>
                </a:ext>
              </a:extLst>
            </p:cNvPr>
            <p:cNvGrpSpPr/>
            <p:nvPr/>
          </p:nvGrpSpPr>
          <p:grpSpPr>
            <a:xfrm>
              <a:off x="8493848" y="4113950"/>
              <a:ext cx="2520000" cy="2519996"/>
              <a:chOff x="9439778" y="3483330"/>
              <a:chExt cx="2520000" cy="2519996"/>
            </a:xfrm>
            <a:solidFill>
              <a:schemeClr val="accent1"/>
            </a:solidFill>
          </p:grpSpPr>
          <p:sp>
            <p:nvSpPr>
              <p:cNvPr id="8" name="Freeform: Shape 7">
                <a:extLst>
                  <a:ext uri="{FF2B5EF4-FFF2-40B4-BE49-F238E27FC236}">
                    <a16:creationId xmlns:a16="http://schemas.microsoft.com/office/drawing/2014/main" id="{24682B35-F34D-48B0-BA9B-1F38C08ACCD4}"/>
                  </a:ext>
                </a:extLst>
              </p:cNvPr>
              <p:cNvSpPr>
                <a:spLocks noChangeAspect="1"/>
              </p:cNvSpPr>
              <p:nvPr/>
            </p:nvSpPr>
            <p:spPr>
              <a:xfrm>
                <a:off x="9439778" y="3483330"/>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40" name="TextBox 39">
                <a:extLst>
                  <a:ext uri="{FF2B5EF4-FFF2-40B4-BE49-F238E27FC236}">
                    <a16:creationId xmlns:a16="http://schemas.microsoft.com/office/drawing/2014/main" id="{22A3E8E7-B73E-BAF5-44E0-44B64412FD5F}"/>
                  </a:ext>
                </a:extLst>
              </p:cNvPr>
              <p:cNvSpPr txBox="1"/>
              <p:nvPr/>
            </p:nvSpPr>
            <p:spPr>
              <a:xfrm>
                <a:off x="9653232" y="4322572"/>
                <a:ext cx="2093092" cy="830997"/>
              </a:xfrm>
              <a:prstGeom prst="rect">
                <a:avLst/>
              </a:prstGeom>
              <a:noFill/>
              <a:ln>
                <a:noFill/>
              </a:ln>
            </p:spPr>
            <p:txBody>
              <a:bodyPr wrap="square" rtlCol="0">
                <a:spAutoFit/>
              </a:bodyPr>
              <a:lstStyle>
                <a:defPPr>
                  <a:defRPr lang="ru-RU"/>
                </a:defPPr>
                <a:lvl1pPr algn="ctr">
                  <a:defRPr sz="2400" b="1">
                    <a:solidFill>
                      <a:srgbClr val="314BCF"/>
                    </a:solidFill>
                    <a:latin typeface="Work Sans" pitchFamily="2" charset="77"/>
                  </a:defRPr>
                </a:lvl1pPr>
              </a:lstStyle>
              <a:p>
                <a:r>
                  <a:rPr lang="en-US" dirty="0">
                    <a:solidFill>
                      <a:schemeClr val="tx2">
                        <a:lumMod val="50000"/>
                      </a:schemeClr>
                    </a:solidFill>
                  </a:rPr>
                  <a:t>Namita Ratnaparkhi</a:t>
                </a:r>
              </a:p>
            </p:txBody>
          </p:sp>
        </p:grpSp>
      </p:grpSp>
      <p:grpSp>
        <p:nvGrpSpPr>
          <p:cNvPr id="99" name="Group 98">
            <a:extLst>
              <a:ext uri="{FF2B5EF4-FFF2-40B4-BE49-F238E27FC236}">
                <a16:creationId xmlns:a16="http://schemas.microsoft.com/office/drawing/2014/main" id="{CE4CF203-D5AD-0EAE-9C74-69C4C8E3441A}"/>
              </a:ext>
            </a:extLst>
          </p:cNvPr>
          <p:cNvGrpSpPr/>
          <p:nvPr/>
        </p:nvGrpSpPr>
        <p:grpSpPr>
          <a:xfrm>
            <a:off x="13244028" y="4108695"/>
            <a:ext cx="2520000" cy="2519996"/>
            <a:chOff x="13244028" y="4108695"/>
            <a:chExt cx="2520000" cy="2519996"/>
          </a:xfrm>
        </p:grpSpPr>
        <p:sp>
          <p:nvSpPr>
            <p:cNvPr id="92" name="Oval 91">
              <a:extLst>
                <a:ext uri="{FF2B5EF4-FFF2-40B4-BE49-F238E27FC236}">
                  <a16:creationId xmlns:a16="http://schemas.microsoft.com/office/drawing/2014/main" id="{C7AF6B03-4256-B46F-9DDE-61AD52CDCB97}"/>
                </a:ext>
              </a:extLst>
            </p:cNvPr>
            <p:cNvSpPr/>
            <p:nvPr/>
          </p:nvSpPr>
          <p:spPr>
            <a:xfrm>
              <a:off x="13468351" y="4333010"/>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C72D5E4C-654C-6886-546F-5D178DDED26A}"/>
                </a:ext>
              </a:extLst>
            </p:cNvPr>
            <p:cNvGrpSpPr/>
            <p:nvPr/>
          </p:nvGrpSpPr>
          <p:grpSpPr>
            <a:xfrm>
              <a:off x="13244028" y="4108695"/>
              <a:ext cx="2520000" cy="2519996"/>
              <a:chOff x="13023311" y="3483330"/>
              <a:chExt cx="2520000" cy="2519996"/>
            </a:xfrm>
            <a:solidFill>
              <a:schemeClr val="accent1"/>
            </a:solidFill>
          </p:grpSpPr>
          <p:sp>
            <p:nvSpPr>
              <p:cNvPr id="9" name="Freeform: Shape 8">
                <a:extLst>
                  <a:ext uri="{FF2B5EF4-FFF2-40B4-BE49-F238E27FC236}">
                    <a16:creationId xmlns:a16="http://schemas.microsoft.com/office/drawing/2014/main" id="{9098EC30-23DC-4823-9B7C-83AC854C12D0}"/>
                  </a:ext>
                </a:extLst>
              </p:cNvPr>
              <p:cNvSpPr>
                <a:spLocks noChangeAspect="1"/>
              </p:cNvSpPr>
              <p:nvPr/>
            </p:nvSpPr>
            <p:spPr>
              <a:xfrm>
                <a:off x="13023311" y="3483330"/>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41" name="TextBox 40">
                <a:extLst>
                  <a:ext uri="{FF2B5EF4-FFF2-40B4-BE49-F238E27FC236}">
                    <a16:creationId xmlns:a16="http://schemas.microsoft.com/office/drawing/2014/main" id="{275D4977-372B-35A8-0852-514186BD5AF2}"/>
                  </a:ext>
                </a:extLst>
              </p:cNvPr>
              <p:cNvSpPr txBox="1"/>
              <p:nvPr/>
            </p:nvSpPr>
            <p:spPr>
              <a:xfrm>
                <a:off x="13471958" y="4515306"/>
                <a:ext cx="1622705" cy="830997"/>
              </a:xfrm>
              <a:prstGeom prst="rect">
                <a:avLst/>
              </a:prstGeom>
              <a:noFill/>
              <a:ln>
                <a:noFill/>
              </a:ln>
            </p:spPr>
            <p:txBody>
              <a:bodyPr wrap="square" rtlCol="0">
                <a:spAutoFit/>
              </a:bodyPr>
              <a:lstStyle>
                <a:defPPr>
                  <a:defRPr lang="ru-RU"/>
                </a:defPPr>
                <a:lvl1pPr algn="ctr">
                  <a:defRPr sz="2400" b="1">
                    <a:solidFill>
                      <a:srgbClr val="314BCF"/>
                    </a:solidFill>
                    <a:latin typeface="Work Sans" pitchFamily="2" charset="77"/>
                  </a:defRPr>
                </a:lvl1pPr>
              </a:lstStyle>
              <a:p>
                <a:r>
                  <a:rPr lang="en-US" dirty="0">
                    <a:solidFill>
                      <a:schemeClr val="tx2">
                        <a:lumMod val="50000"/>
                      </a:schemeClr>
                    </a:solidFill>
                  </a:rPr>
                  <a:t>Priya Reddy</a:t>
                </a:r>
              </a:p>
            </p:txBody>
          </p:sp>
        </p:grpSp>
      </p:grpSp>
      <p:grpSp>
        <p:nvGrpSpPr>
          <p:cNvPr id="100" name="Group 99">
            <a:extLst>
              <a:ext uri="{FF2B5EF4-FFF2-40B4-BE49-F238E27FC236}">
                <a16:creationId xmlns:a16="http://schemas.microsoft.com/office/drawing/2014/main" id="{3F3C71ED-F7ED-AB9E-F764-435CC08897F5}"/>
              </a:ext>
            </a:extLst>
          </p:cNvPr>
          <p:cNvGrpSpPr/>
          <p:nvPr/>
        </p:nvGrpSpPr>
        <p:grpSpPr>
          <a:xfrm>
            <a:off x="17994208" y="4108695"/>
            <a:ext cx="2520000" cy="2519996"/>
            <a:chOff x="17994208" y="4108695"/>
            <a:chExt cx="2520000" cy="2519996"/>
          </a:xfrm>
        </p:grpSpPr>
        <p:sp>
          <p:nvSpPr>
            <p:cNvPr id="93" name="Oval 92">
              <a:extLst>
                <a:ext uri="{FF2B5EF4-FFF2-40B4-BE49-F238E27FC236}">
                  <a16:creationId xmlns:a16="http://schemas.microsoft.com/office/drawing/2014/main" id="{14FD30E3-E25C-3964-CBFA-93194D158CC2}"/>
                </a:ext>
              </a:extLst>
            </p:cNvPr>
            <p:cNvSpPr/>
            <p:nvPr/>
          </p:nvSpPr>
          <p:spPr>
            <a:xfrm>
              <a:off x="18218531" y="4333010"/>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3B803B7F-2282-2326-271D-1AA58FC69EBC}"/>
                </a:ext>
              </a:extLst>
            </p:cNvPr>
            <p:cNvGrpSpPr/>
            <p:nvPr/>
          </p:nvGrpSpPr>
          <p:grpSpPr>
            <a:xfrm>
              <a:off x="17994208" y="4108695"/>
              <a:ext cx="2520000" cy="2519996"/>
              <a:chOff x="16386127" y="3478075"/>
              <a:chExt cx="2520000" cy="2519996"/>
            </a:xfrm>
            <a:solidFill>
              <a:schemeClr val="accent1"/>
            </a:solidFill>
          </p:grpSpPr>
          <p:sp>
            <p:nvSpPr>
              <p:cNvPr id="25" name="Freeform: Shape 8">
                <a:extLst>
                  <a:ext uri="{FF2B5EF4-FFF2-40B4-BE49-F238E27FC236}">
                    <a16:creationId xmlns:a16="http://schemas.microsoft.com/office/drawing/2014/main" id="{FC7076E2-0896-0E35-499E-34A50F306195}"/>
                  </a:ext>
                </a:extLst>
              </p:cNvPr>
              <p:cNvSpPr>
                <a:spLocks noChangeAspect="1"/>
              </p:cNvSpPr>
              <p:nvPr/>
            </p:nvSpPr>
            <p:spPr>
              <a:xfrm>
                <a:off x="16386127" y="3478075"/>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76" name="TextBox 75">
                <a:extLst>
                  <a:ext uri="{FF2B5EF4-FFF2-40B4-BE49-F238E27FC236}">
                    <a16:creationId xmlns:a16="http://schemas.microsoft.com/office/drawing/2014/main" id="{54169822-89EE-9159-7FF4-B59FD08086E0}"/>
                  </a:ext>
                </a:extLst>
              </p:cNvPr>
              <p:cNvSpPr txBox="1"/>
              <p:nvPr/>
            </p:nvSpPr>
            <p:spPr>
              <a:xfrm>
                <a:off x="16835414" y="4322571"/>
                <a:ext cx="1622705" cy="830997"/>
              </a:xfrm>
              <a:prstGeom prst="rect">
                <a:avLst/>
              </a:prstGeom>
              <a:noFill/>
              <a:ln>
                <a:noFill/>
              </a:ln>
            </p:spPr>
            <p:txBody>
              <a:bodyPr wrap="square" rtlCol="0">
                <a:spAutoFit/>
              </a:bodyPr>
              <a:lstStyle>
                <a:defPPr>
                  <a:defRPr lang="ru-RU"/>
                </a:defPPr>
                <a:lvl1pPr algn="ctr">
                  <a:defRPr sz="2400" b="1">
                    <a:latin typeface="Work Sans" pitchFamily="2" charset="77"/>
                  </a:defRPr>
                </a:lvl1pPr>
              </a:lstStyle>
              <a:p>
                <a:r>
                  <a:rPr lang="en-US" dirty="0">
                    <a:solidFill>
                      <a:schemeClr val="tx2">
                        <a:lumMod val="50000"/>
                      </a:schemeClr>
                    </a:solidFill>
                  </a:rPr>
                  <a:t>Akshay Babhare</a:t>
                </a:r>
              </a:p>
            </p:txBody>
          </p:sp>
        </p:grpSp>
      </p:grpSp>
      <p:grpSp>
        <p:nvGrpSpPr>
          <p:cNvPr id="103" name="Group 102">
            <a:extLst>
              <a:ext uri="{FF2B5EF4-FFF2-40B4-BE49-F238E27FC236}">
                <a16:creationId xmlns:a16="http://schemas.microsoft.com/office/drawing/2014/main" id="{5D272DAA-4A2D-70D5-57BB-97FDD3DEB1A4}"/>
              </a:ext>
            </a:extLst>
          </p:cNvPr>
          <p:cNvGrpSpPr/>
          <p:nvPr/>
        </p:nvGrpSpPr>
        <p:grpSpPr>
          <a:xfrm>
            <a:off x="6187302" y="8355543"/>
            <a:ext cx="2520000" cy="2519996"/>
            <a:chOff x="6187302" y="8355543"/>
            <a:chExt cx="2520000" cy="2519996"/>
          </a:xfrm>
        </p:grpSpPr>
        <p:sp>
          <p:nvSpPr>
            <p:cNvPr id="94" name="Oval 93">
              <a:extLst>
                <a:ext uri="{FF2B5EF4-FFF2-40B4-BE49-F238E27FC236}">
                  <a16:creationId xmlns:a16="http://schemas.microsoft.com/office/drawing/2014/main" id="{CA356FEC-3109-DE4D-D958-BFFACFE8F64D}"/>
                </a:ext>
              </a:extLst>
            </p:cNvPr>
            <p:cNvSpPr/>
            <p:nvPr/>
          </p:nvSpPr>
          <p:spPr>
            <a:xfrm>
              <a:off x="6405637" y="8579861"/>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DD854995-11E4-0A27-7D46-64BDD317EB64}"/>
                </a:ext>
              </a:extLst>
            </p:cNvPr>
            <p:cNvGrpSpPr/>
            <p:nvPr/>
          </p:nvGrpSpPr>
          <p:grpSpPr>
            <a:xfrm>
              <a:off x="6187302" y="8355543"/>
              <a:ext cx="2520000" cy="2519996"/>
              <a:chOff x="4206000" y="8705055"/>
              <a:chExt cx="2520000" cy="2519996"/>
            </a:xfrm>
            <a:solidFill>
              <a:schemeClr val="accent1"/>
            </a:solidFill>
          </p:grpSpPr>
          <p:sp>
            <p:nvSpPr>
              <p:cNvPr id="27" name="Freeform: Shape 8">
                <a:extLst>
                  <a:ext uri="{FF2B5EF4-FFF2-40B4-BE49-F238E27FC236}">
                    <a16:creationId xmlns:a16="http://schemas.microsoft.com/office/drawing/2014/main" id="{33712627-D982-93C0-8CC8-0A7288A61A67}"/>
                  </a:ext>
                </a:extLst>
              </p:cNvPr>
              <p:cNvSpPr>
                <a:spLocks noChangeAspect="1"/>
              </p:cNvSpPr>
              <p:nvPr/>
            </p:nvSpPr>
            <p:spPr>
              <a:xfrm>
                <a:off x="4206000" y="8705055"/>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77" name="TextBox 76">
                <a:extLst>
                  <a:ext uri="{FF2B5EF4-FFF2-40B4-BE49-F238E27FC236}">
                    <a16:creationId xmlns:a16="http://schemas.microsoft.com/office/drawing/2014/main" id="{9F3E2627-2509-6F02-0A33-C8C642979F64}"/>
                  </a:ext>
                </a:extLst>
              </p:cNvPr>
              <p:cNvSpPr txBox="1"/>
              <p:nvPr/>
            </p:nvSpPr>
            <p:spPr>
              <a:xfrm>
                <a:off x="4654647" y="9549554"/>
                <a:ext cx="1622705" cy="830997"/>
              </a:xfrm>
              <a:prstGeom prst="rect">
                <a:avLst/>
              </a:prstGeom>
              <a:noFill/>
              <a:ln>
                <a:noFill/>
              </a:ln>
            </p:spPr>
            <p:txBody>
              <a:bodyPr wrap="square" rtlCol="0">
                <a:spAutoFit/>
              </a:bodyPr>
              <a:lstStyle>
                <a:defPPr>
                  <a:defRPr lang="ru-RU"/>
                </a:defPPr>
                <a:lvl1pPr algn="ctr">
                  <a:defRPr sz="2400" b="1">
                    <a:latin typeface="Work Sans" pitchFamily="2" charset="77"/>
                  </a:defRPr>
                </a:lvl1pPr>
              </a:lstStyle>
              <a:p>
                <a:r>
                  <a:rPr lang="en-US" dirty="0">
                    <a:solidFill>
                      <a:schemeClr val="tx2">
                        <a:lumMod val="50000"/>
                      </a:schemeClr>
                    </a:solidFill>
                  </a:rPr>
                  <a:t>Pranay Wani</a:t>
                </a:r>
              </a:p>
            </p:txBody>
          </p:sp>
        </p:grpSp>
      </p:grpSp>
      <p:grpSp>
        <p:nvGrpSpPr>
          <p:cNvPr id="102" name="Group 101">
            <a:extLst>
              <a:ext uri="{FF2B5EF4-FFF2-40B4-BE49-F238E27FC236}">
                <a16:creationId xmlns:a16="http://schemas.microsoft.com/office/drawing/2014/main" id="{7943222C-DEDD-FF50-C43E-9CC400A11163}"/>
              </a:ext>
            </a:extLst>
          </p:cNvPr>
          <p:cNvGrpSpPr/>
          <p:nvPr/>
        </p:nvGrpSpPr>
        <p:grpSpPr>
          <a:xfrm>
            <a:off x="11013848" y="8355542"/>
            <a:ext cx="2520000" cy="2519996"/>
            <a:chOff x="11013848" y="8355542"/>
            <a:chExt cx="2520000" cy="2519996"/>
          </a:xfrm>
        </p:grpSpPr>
        <p:sp>
          <p:nvSpPr>
            <p:cNvPr id="95" name="Oval 94">
              <a:extLst>
                <a:ext uri="{FF2B5EF4-FFF2-40B4-BE49-F238E27FC236}">
                  <a16:creationId xmlns:a16="http://schemas.microsoft.com/office/drawing/2014/main" id="{9F2835F4-B3B7-1560-D5B9-B4E29D90A5C9}"/>
                </a:ext>
              </a:extLst>
            </p:cNvPr>
            <p:cNvSpPr/>
            <p:nvPr/>
          </p:nvSpPr>
          <p:spPr>
            <a:xfrm>
              <a:off x="11244160" y="8579860"/>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06933D7-73F5-4541-6B84-10E867C8A5AB}"/>
                </a:ext>
              </a:extLst>
            </p:cNvPr>
            <p:cNvGrpSpPr/>
            <p:nvPr/>
          </p:nvGrpSpPr>
          <p:grpSpPr>
            <a:xfrm>
              <a:off x="11013848" y="8355542"/>
              <a:ext cx="2520000" cy="2519996"/>
              <a:chOff x="10932000" y="8705055"/>
              <a:chExt cx="2520000" cy="2519996"/>
            </a:xfrm>
            <a:solidFill>
              <a:schemeClr val="accent1"/>
            </a:solidFill>
          </p:grpSpPr>
          <p:sp>
            <p:nvSpPr>
              <p:cNvPr id="28" name="Freeform: Shape 8">
                <a:extLst>
                  <a:ext uri="{FF2B5EF4-FFF2-40B4-BE49-F238E27FC236}">
                    <a16:creationId xmlns:a16="http://schemas.microsoft.com/office/drawing/2014/main" id="{143B7854-1E3C-33CE-054A-4BDE366057FC}"/>
                  </a:ext>
                </a:extLst>
              </p:cNvPr>
              <p:cNvSpPr>
                <a:spLocks noChangeAspect="1"/>
              </p:cNvSpPr>
              <p:nvPr/>
            </p:nvSpPr>
            <p:spPr>
              <a:xfrm>
                <a:off x="10932000" y="8705055"/>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78" name="TextBox 77">
                <a:extLst>
                  <a:ext uri="{FF2B5EF4-FFF2-40B4-BE49-F238E27FC236}">
                    <a16:creationId xmlns:a16="http://schemas.microsoft.com/office/drawing/2014/main" id="{94ADB829-6919-7F97-21F0-B5B72A4F9B6C}"/>
                  </a:ext>
                </a:extLst>
              </p:cNvPr>
              <p:cNvSpPr txBox="1"/>
              <p:nvPr/>
            </p:nvSpPr>
            <p:spPr>
              <a:xfrm>
                <a:off x="11380647" y="9549554"/>
                <a:ext cx="1622705" cy="830997"/>
              </a:xfrm>
              <a:prstGeom prst="rect">
                <a:avLst/>
              </a:prstGeom>
              <a:noFill/>
              <a:ln>
                <a:noFill/>
              </a:ln>
            </p:spPr>
            <p:txBody>
              <a:bodyPr wrap="square" rtlCol="0">
                <a:spAutoFit/>
              </a:bodyPr>
              <a:lstStyle>
                <a:defPPr>
                  <a:defRPr lang="ru-RU"/>
                </a:defPPr>
                <a:lvl1pPr algn="ctr">
                  <a:defRPr sz="2400" b="1">
                    <a:latin typeface="Work Sans" pitchFamily="2" charset="77"/>
                  </a:defRPr>
                </a:lvl1pPr>
              </a:lstStyle>
              <a:p>
                <a:r>
                  <a:rPr lang="en-US" dirty="0">
                    <a:solidFill>
                      <a:schemeClr val="tx2">
                        <a:lumMod val="50000"/>
                      </a:schemeClr>
                    </a:solidFill>
                  </a:rPr>
                  <a:t>Shruti Mishra</a:t>
                </a:r>
              </a:p>
            </p:txBody>
          </p:sp>
        </p:grpSp>
      </p:grpSp>
      <p:grpSp>
        <p:nvGrpSpPr>
          <p:cNvPr id="101" name="Group 100">
            <a:extLst>
              <a:ext uri="{FF2B5EF4-FFF2-40B4-BE49-F238E27FC236}">
                <a16:creationId xmlns:a16="http://schemas.microsoft.com/office/drawing/2014/main" id="{F03C5C95-5EE0-F8A6-82D5-415F46556D7C}"/>
              </a:ext>
            </a:extLst>
          </p:cNvPr>
          <p:cNvGrpSpPr/>
          <p:nvPr/>
        </p:nvGrpSpPr>
        <p:grpSpPr>
          <a:xfrm>
            <a:off x="15852371" y="8355541"/>
            <a:ext cx="2520000" cy="2519996"/>
            <a:chOff x="15852371" y="8355541"/>
            <a:chExt cx="2520000" cy="2519996"/>
          </a:xfrm>
        </p:grpSpPr>
        <p:sp>
          <p:nvSpPr>
            <p:cNvPr id="96" name="Oval 95">
              <a:extLst>
                <a:ext uri="{FF2B5EF4-FFF2-40B4-BE49-F238E27FC236}">
                  <a16:creationId xmlns:a16="http://schemas.microsoft.com/office/drawing/2014/main" id="{49AFD14B-04C8-0C10-C71B-B339B70F9273}"/>
                </a:ext>
              </a:extLst>
            </p:cNvPr>
            <p:cNvSpPr/>
            <p:nvPr/>
          </p:nvSpPr>
          <p:spPr>
            <a:xfrm>
              <a:off x="16076694" y="8579860"/>
              <a:ext cx="2071353" cy="2071353"/>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4B98317E-4D52-0A8B-4D67-E40106152998}"/>
                </a:ext>
              </a:extLst>
            </p:cNvPr>
            <p:cNvGrpSpPr/>
            <p:nvPr/>
          </p:nvGrpSpPr>
          <p:grpSpPr>
            <a:xfrm>
              <a:off x="15852371" y="8355541"/>
              <a:ext cx="2520000" cy="2519996"/>
              <a:chOff x="17658000" y="8705055"/>
              <a:chExt cx="2520000" cy="2519996"/>
            </a:xfrm>
            <a:solidFill>
              <a:schemeClr val="accent1"/>
            </a:solidFill>
          </p:grpSpPr>
          <p:sp>
            <p:nvSpPr>
              <p:cNvPr id="32" name="Freeform: Shape 8">
                <a:extLst>
                  <a:ext uri="{FF2B5EF4-FFF2-40B4-BE49-F238E27FC236}">
                    <a16:creationId xmlns:a16="http://schemas.microsoft.com/office/drawing/2014/main" id="{391968DB-CCFE-F7C7-6AD8-05C2196FDC14}"/>
                  </a:ext>
                </a:extLst>
              </p:cNvPr>
              <p:cNvSpPr>
                <a:spLocks noChangeAspect="1"/>
              </p:cNvSpPr>
              <p:nvPr/>
            </p:nvSpPr>
            <p:spPr>
              <a:xfrm>
                <a:off x="17658000" y="8705055"/>
                <a:ext cx="2520000" cy="2519996"/>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79" name="TextBox 78">
                <a:extLst>
                  <a:ext uri="{FF2B5EF4-FFF2-40B4-BE49-F238E27FC236}">
                    <a16:creationId xmlns:a16="http://schemas.microsoft.com/office/drawing/2014/main" id="{18E97B12-205A-9D7D-768B-637423D539C0}"/>
                  </a:ext>
                </a:extLst>
              </p:cNvPr>
              <p:cNvSpPr txBox="1"/>
              <p:nvPr/>
            </p:nvSpPr>
            <p:spPr>
              <a:xfrm>
                <a:off x="18106648" y="9549554"/>
                <a:ext cx="1622705" cy="830997"/>
              </a:xfrm>
              <a:prstGeom prst="rect">
                <a:avLst/>
              </a:prstGeom>
              <a:noFill/>
              <a:ln>
                <a:noFill/>
              </a:ln>
            </p:spPr>
            <p:txBody>
              <a:bodyPr wrap="square" rtlCol="0">
                <a:spAutoFit/>
              </a:bodyPr>
              <a:lstStyle>
                <a:defPPr>
                  <a:defRPr lang="ru-RU"/>
                </a:defPPr>
                <a:lvl1pPr algn="ctr">
                  <a:defRPr sz="2400" b="1">
                    <a:latin typeface="Work Sans" pitchFamily="2" charset="77"/>
                  </a:defRPr>
                </a:lvl1pPr>
              </a:lstStyle>
              <a:p>
                <a:r>
                  <a:rPr lang="en-US" dirty="0">
                    <a:solidFill>
                      <a:schemeClr val="tx2">
                        <a:lumMod val="50000"/>
                      </a:schemeClr>
                    </a:solidFill>
                  </a:rPr>
                  <a:t>Dinesh Shivaji</a:t>
                </a:r>
              </a:p>
            </p:txBody>
          </p:sp>
        </p:grpSp>
      </p:grpSp>
      <p:sp>
        <p:nvSpPr>
          <p:cNvPr id="87" name="TextBox 86">
            <a:extLst>
              <a:ext uri="{FF2B5EF4-FFF2-40B4-BE49-F238E27FC236}">
                <a16:creationId xmlns:a16="http://schemas.microsoft.com/office/drawing/2014/main" id="{FF812472-5811-64C2-C75F-814D153CD005}"/>
              </a:ext>
            </a:extLst>
          </p:cNvPr>
          <p:cNvSpPr txBox="1"/>
          <p:nvPr/>
        </p:nvSpPr>
        <p:spPr>
          <a:xfrm>
            <a:off x="6657076" y="11195548"/>
            <a:ext cx="1601578" cy="461665"/>
          </a:xfrm>
          <a:prstGeom prst="rect">
            <a:avLst/>
          </a:prstGeom>
          <a:noFill/>
        </p:spPr>
        <p:txBody>
          <a:bodyPr wrap="square" rtlCol="0">
            <a:spAutoFit/>
          </a:bodyPr>
          <a:lstStyle>
            <a:defPPr>
              <a:defRPr lang="ru-RU"/>
            </a:defPPr>
            <a:lvl1pPr>
              <a:defRPr sz="2400">
                <a:solidFill>
                  <a:srgbClr val="F5B70B"/>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r>
              <a:rPr lang="en-US" dirty="0">
                <a:solidFill>
                  <a:srgbClr val="F2B414"/>
                </a:solidFill>
              </a:rPr>
              <a:t>Power BI</a:t>
            </a:r>
          </a:p>
        </p:txBody>
      </p:sp>
      <p:sp>
        <p:nvSpPr>
          <p:cNvPr id="89" name="TextBox 88">
            <a:extLst>
              <a:ext uri="{FF2B5EF4-FFF2-40B4-BE49-F238E27FC236}">
                <a16:creationId xmlns:a16="http://schemas.microsoft.com/office/drawing/2014/main" id="{25DD4592-99C8-F212-A948-DE06E3892493}"/>
              </a:ext>
            </a:extLst>
          </p:cNvPr>
          <p:cNvSpPr txBox="1"/>
          <p:nvPr/>
        </p:nvSpPr>
        <p:spPr>
          <a:xfrm>
            <a:off x="18531574" y="6935087"/>
            <a:ext cx="1601578" cy="461665"/>
          </a:xfrm>
          <a:prstGeom prst="rect">
            <a:avLst/>
          </a:prstGeom>
          <a:noFill/>
        </p:spPr>
        <p:txBody>
          <a:bodyPr wrap="square" rtlCol="0">
            <a:spAutoFit/>
          </a:bodyPr>
          <a:lstStyle>
            <a:defPPr>
              <a:defRPr lang="ru-RU"/>
            </a:defPPr>
            <a:lvl1pPr>
              <a:defRPr sz="2400">
                <a:solidFill>
                  <a:srgbClr val="7AB147"/>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pPr algn="ctr"/>
            <a:r>
              <a:rPr lang="en-US" dirty="0"/>
              <a:t>Excel</a:t>
            </a:r>
          </a:p>
        </p:txBody>
      </p:sp>
      <p:sp>
        <p:nvSpPr>
          <p:cNvPr id="88" name="TextBox 87">
            <a:extLst>
              <a:ext uri="{FF2B5EF4-FFF2-40B4-BE49-F238E27FC236}">
                <a16:creationId xmlns:a16="http://schemas.microsoft.com/office/drawing/2014/main" id="{8DB093FD-0A3E-CF49-A8D4-AF870F23C8C2}"/>
              </a:ext>
            </a:extLst>
          </p:cNvPr>
          <p:cNvSpPr txBox="1"/>
          <p:nvPr/>
        </p:nvSpPr>
        <p:spPr>
          <a:xfrm>
            <a:off x="4396470" y="6944875"/>
            <a:ext cx="1369510" cy="461665"/>
          </a:xfrm>
          <a:prstGeom prst="rect">
            <a:avLst/>
          </a:prstGeom>
          <a:noFill/>
        </p:spPr>
        <p:txBody>
          <a:bodyPr wrap="square" rtlCol="0">
            <a:spAutoFit/>
          </a:bodyPr>
          <a:lstStyle>
            <a:defPPr>
              <a:defRPr lang="ru-RU"/>
            </a:defPPr>
            <a:lvl1pPr>
              <a:defRPr sz="2400">
                <a:solidFill>
                  <a:srgbClr val="838FA9"/>
                </a:solidFill>
                <a:latin typeface="Work Sans ExtraBold" panose="00000900000000000000" pitchFamily="50" charset="0"/>
                <a:ea typeface="Roboto Light" panose="02000000000000000000" pitchFamily="2" charset="0"/>
                <a:cs typeface="Open Sans Light" panose="020B0306030504020204" pitchFamily="34" charset="0"/>
              </a:defRPr>
            </a:lvl1pPr>
          </a:lstStyle>
          <a:p>
            <a:r>
              <a:rPr lang="en-US" dirty="0"/>
              <a:t>MySQL</a:t>
            </a:r>
          </a:p>
        </p:txBody>
      </p:sp>
    </p:spTree>
    <p:extLst>
      <p:ext uri="{BB962C8B-B14F-4D97-AF65-F5344CB8AC3E}">
        <p14:creationId xmlns:p14="http://schemas.microsoft.com/office/powerpoint/2010/main" val="23296496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ppt_w</p:attrName>
                                        </p:attrNameLst>
                                      </p:cBhvr>
                                      <p:tavLst>
                                        <p:tav tm="0">
                                          <p:val>
                                            <p:fltVal val="0"/>
                                          </p:val>
                                        </p:tav>
                                        <p:tav tm="100000">
                                          <p:val>
                                            <p:strVal val="#ppt_w"/>
                                          </p:val>
                                        </p:tav>
                                      </p:tavLst>
                                    </p:anim>
                                    <p:anim calcmode="lin" valueType="num">
                                      <p:cBhvr>
                                        <p:cTn id="13" dur="500" fill="hold"/>
                                        <p:tgtEl>
                                          <p:spTgt spid="97"/>
                                        </p:tgtEl>
                                        <p:attrNameLst>
                                          <p:attrName>ppt_h</p:attrName>
                                        </p:attrNameLst>
                                      </p:cBhvr>
                                      <p:tavLst>
                                        <p:tav tm="0">
                                          <p:val>
                                            <p:fltVal val="0"/>
                                          </p:val>
                                        </p:tav>
                                        <p:tav tm="100000">
                                          <p:val>
                                            <p:strVal val="#ppt_h"/>
                                          </p:val>
                                        </p:tav>
                                      </p:tavLst>
                                    </p:anim>
                                    <p:animEffect transition="in" filter="fade">
                                      <p:cBhvr>
                                        <p:cTn id="14" dur="500"/>
                                        <p:tgtEl>
                                          <p:spTgt spid="97"/>
                                        </p:tgtEl>
                                      </p:cBhvr>
                                    </p:animEffect>
                                  </p:childTnLst>
                                </p:cTn>
                              </p:par>
                              <p:par>
                                <p:cTn id="15" presetID="53" presetClass="entr" presetSubtype="16"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par>
                                <p:cTn id="20" presetID="53" presetClass="entr" presetSubtype="16"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p:cTn id="27" dur="500" fill="hold"/>
                                        <p:tgtEl>
                                          <p:spTgt spid="100"/>
                                        </p:tgtEl>
                                        <p:attrNameLst>
                                          <p:attrName>ppt_w</p:attrName>
                                        </p:attrNameLst>
                                      </p:cBhvr>
                                      <p:tavLst>
                                        <p:tav tm="0">
                                          <p:val>
                                            <p:fltVal val="0"/>
                                          </p:val>
                                        </p:tav>
                                        <p:tav tm="100000">
                                          <p:val>
                                            <p:strVal val="#ppt_w"/>
                                          </p:val>
                                        </p:tav>
                                      </p:tavLst>
                                    </p:anim>
                                    <p:anim calcmode="lin" valueType="num">
                                      <p:cBhvr>
                                        <p:cTn id="28" dur="500" fill="hold"/>
                                        <p:tgtEl>
                                          <p:spTgt spid="100"/>
                                        </p:tgtEl>
                                        <p:attrNameLst>
                                          <p:attrName>ppt_h</p:attrName>
                                        </p:attrNameLst>
                                      </p:cBhvr>
                                      <p:tavLst>
                                        <p:tav tm="0">
                                          <p:val>
                                            <p:fltVal val="0"/>
                                          </p:val>
                                        </p:tav>
                                        <p:tav tm="100000">
                                          <p:val>
                                            <p:strVal val="#ppt_h"/>
                                          </p:val>
                                        </p:tav>
                                      </p:tavLst>
                                    </p:anim>
                                    <p:animEffect transition="in" filter="fade">
                                      <p:cBhvr>
                                        <p:cTn id="29" dur="500"/>
                                        <p:tgtEl>
                                          <p:spTgt spid="100"/>
                                        </p:tgtEl>
                                      </p:cBhvr>
                                    </p:animEffect>
                                  </p:childTnLst>
                                </p:cTn>
                              </p:par>
                              <p:par>
                                <p:cTn id="30" presetID="53" presetClass="entr" presetSubtype="16" fill="hold" nodeType="with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500" fill="hold"/>
                                        <p:tgtEl>
                                          <p:spTgt spid="103"/>
                                        </p:tgtEl>
                                        <p:attrNameLst>
                                          <p:attrName>ppt_w</p:attrName>
                                        </p:attrNameLst>
                                      </p:cBhvr>
                                      <p:tavLst>
                                        <p:tav tm="0">
                                          <p:val>
                                            <p:fltVal val="0"/>
                                          </p:val>
                                        </p:tav>
                                        <p:tav tm="100000">
                                          <p:val>
                                            <p:strVal val="#ppt_w"/>
                                          </p:val>
                                        </p:tav>
                                      </p:tavLst>
                                    </p:anim>
                                    <p:anim calcmode="lin" valueType="num">
                                      <p:cBhvr>
                                        <p:cTn id="33" dur="500" fill="hold"/>
                                        <p:tgtEl>
                                          <p:spTgt spid="103"/>
                                        </p:tgtEl>
                                        <p:attrNameLst>
                                          <p:attrName>ppt_h</p:attrName>
                                        </p:attrNameLst>
                                      </p:cBhvr>
                                      <p:tavLst>
                                        <p:tav tm="0">
                                          <p:val>
                                            <p:fltVal val="0"/>
                                          </p:val>
                                        </p:tav>
                                        <p:tav tm="100000">
                                          <p:val>
                                            <p:strVal val="#ppt_h"/>
                                          </p:val>
                                        </p:tav>
                                      </p:tavLst>
                                    </p:anim>
                                    <p:animEffect transition="in" filter="fade">
                                      <p:cBhvr>
                                        <p:cTn id="34" dur="500"/>
                                        <p:tgtEl>
                                          <p:spTgt spid="103"/>
                                        </p:tgtEl>
                                      </p:cBhvr>
                                    </p:animEffect>
                                  </p:childTnLst>
                                </p:cTn>
                              </p:par>
                              <p:par>
                                <p:cTn id="35" presetID="53" presetClass="entr" presetSubtype="16"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500" fill="hold"/>
                                        <p:tgtEl>
                                          <p:spTgt spid="102"/>
                                        </p:tgtEl>
                                        <p:attrNameLst>
                                          <p:attrName>ppt_w</p:attrName>
                                        </p:attrNameLst>
                                      </p:cBhvr>
                                      <p:tavLst>
                                        <p:tav tm="0">
                                          <p:val>
                                            <p:fltVal val="0"/>
                                          </p:val>
                                        </p:tav>
                                        <p:tav tm="100000">
                                          <p:val>
                                            <p:strVal val="#ppt_w"/>
                                          </p:val>
                                        </p:tav>
                                      </p:tavLst>
                                    </p:anim>
                                    <p:anim calcmode="lin" valueType="num">
                                      <p:cBhvr>
                                        <p:cTn id="38" dur="500" fill="hold"/>
                                        <p:tgtEl>
                                          <p:spTgt spid="102"/>
                                        </p:tgtEl>
                                        <p:attrNameLst>
                                          <p:attrName>ppt_h</p:attrName>
                                        </p:attrNameLst>
                                      </p:cBhvr>
                                      <p:tavLst>
                                        <p:tav tm="0">
                                          <p:val>
                                            <p:fltVal val="0"/>
                                          </p:val>
                                        </p:tav>
                                        <p:tav tm="100000">
                                          <p:val>
                                            <p:strVal val="#ppt_h"/>
                                          </p:val>
                                        </p:tav>
                                      </p:tavLst>
                                    </p:anim>
                                    <p:animEffect transition="in" filter="fade">
                                      <p:cBhvr>
                                        <p:cTn id="39" dur="500"/>
                                        <p:tgtEl>
                                          <p:spTgt spid="102"/>
                                        </p:tgtEl>
                                      </p:cBhvr>
                                    </p:animEffect>
                                  </p:childTnLst>
                                </p:cTn>
                              </p:par>
                              <p:par>
                                <p:cTn id="40" presetID="53" presetClass="entr" presetSubtype="16"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 calcmode="lin" valueType="num">
                                      <p:cBhvr>
                                        <p:cTn id="42" dur="500" fill="hold"/>
                                        <p:tgtEl>
                                          <p:spTgt spid="101"/>
                                        </p:tgtEl>
                                        <p:attrNameLst>
                                          <p:attrName>ppt_w</p:attrName>
                                        </p:attrNameLst>
                                      </p:cBhvr>
                                      <p:tavLst>
                                        <p:tav tm="0">
                                          <p:val>
                                            <p:fltVal val="0"/>
                                          </p:val>
                                        </p:tav>
                                        <p:tav tm="100000">
                                          <p:val>
                                            <p:strVal val="#ppt_w"/>
                                          </p:val>
                                        </p:tav>
                                      </p:tavLst>
                                    </p:anim>
                                    <p:anim calcmode="lin" valueType="num">
                                      <p:cBhvr>
                                        <p:cTn id="43" dur="500" fill="hold"/>
                                        <p:tgtEl>
                                          <p:spTgt spid="101"/>
                                        </p:tgtEl>
                                        <p:attrNameLst>
                                          <p:attrName>ppt_h</p:attrName>
                                        </p:attrNameLst>
                                      </p:cBhvr>
                                      <p:tavLst>
                                        <p:tav tm="0">
                                          <p:val>
                                            <p:fltVal val="0"/>
                                          </p:val>
                                        </p:tav>
                                        <p:tav tm="100000">
                                          <p:val>
                                            <p:strVal val="#ppt_h"/>
                                          </p:val>
                                        </p:tav>
                                      </p:tavLst>
                                    </p:anim>
                                    <p:animEffect transition="in" filter="fade">
                                      <p:cBhvr>
                                        <p:cTn id="44" dur="5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dissolve">
                                      <p:cBhvr>
                                        <p:cTn id="53" dur="500"/>
                                        <p:tgtEl>
                                          <p:spTgt spid="54"/>
                                        </p:tgtEl>
                                      </p:cBhvr>
                                    </p:animEffect>
                                  </p:childTnLst>
                                </p:cTn>
                              </p:par>
                            </p:childTnLst>
                          </p:cTn>
                        </p:par>
                        <p:par>
                          <p:cTn id="54" fill="hold">
                            <p:stCondLst>
                              <p:cond delay="1000"/>
                            </p:stCondLst>
                            <p:childTnLst>
                              <p:par>
                                <p:cTn id="55" presetID="9" presetClass="entr" presetSubtype="0" fill="hold" grpId="0"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dissolve">
                                      <p:cBhvr>
                                        <p:cTn id="57" dur="500"/>
                                        <p:tgtEl>
                                          <p:spTgt spid="66"/>
                                        </p:tgtEl>
                                      </p:cBhvr>
                                    </p:animEffect>
                                  </p:childTnLst>
                                </p:cTn>
                              </p:par>
                            </p:childTnLst>
                          </p:cTn>
                        </p:par>
                        <p:par>
                          <p:cTn id="58" fill="hold">
                            <p:stCondLst>
                              <p:cond delay="1500"/>
                            </p:stCondLst>
                            <p:childTnLst>
                              <p:par>
                                <p:cTn id="59" presetID="9"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childTnLst>
                          </p:cTn>
                        </p:par>
                        <p:par>
                          <p:cTn id="62" fill="hold">
                            <p:stCondLst>
                              <p:cond delay="2000"/>
                            </p:stCondLst>
                            <p:childTnLst>
                              <p:par>
                                <p:cTn id="63" presetID="9" presetClass="entr" presetSubtype="0" fill="hold" grpId="0" nodeType="after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dissolve">
                                      <p:cBhvr>
                                        <p:cTn id="65" dur="500"/>
                                        <p:tgtEl>
                                          <p:spTgt spid="87"/>
                                        </p:tgtEl>
                                      </p:cBhvr>
                                    </p:animEffect>
                                  </p:childTnLst>
                                </p:cTn>
                              </p:par>
                            </p:childTnLst>
                          </p:cTn>
                        </p:par>
                        <p:par>
                          <p:cTn id="66" fill="hold">
                            <p:stCondLst>
                              <p:cond delay="2500"/>
                            </p:stCondLst>
                            <p:childTnLst>
                              <p:par>
                                <p:cTn id="67" presetID="9" presetClass="entr" presetSubtype="0" fill="hold" grpId="0" nodeType="after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dissolve">
                                      <p:cBhvr>
                                        <p:cTn id="69" dur="500"/>
                                        <p:tgtEl>
                                          <p:spTgt spid="88"/>
                                        </p:tgtEl>
                                      </p:cBhvr>
                                    </p:animEffect>
                                  </p:childTnLst>
                                </p:cTn>
                              </p:par>
                            </p:childTnLst>
                          </p:cTn>
                        </p:par>
                        <p:par>
                          <p:cTn id="70" fill="hold">
                            <p:stCondLst>
                              <p:cond delay="3000"/>
                            </p:stCondLst>
                            <p:childTnLst>
                              <p:par>
                                <p:cTn id="71" presetID="9" presetClass="entr" presetSubtype="0" fill="hold" grpId="0" nodeType="after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dissolve">
                                      <p:cBhvr>
                                        <p:cTn id="7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p:bldP spid="54" grpId="0"/>
      <p:bldP spid="66" grpId="0"/>
      <p:bldP spid="26" grpId="0"/>
      <p:bldP spid="87" grpId="0"/>
      <p:bldP spid="89" grpId="0"/>
      <p:bldP spid="8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t;&gt;Placeholder&lt;&lt;" hidden="1">
            <a:extLst>
              <a:ext uri="{FF2B5EF4-FFF2-40B4-BE49-F238E27FC236}">
                <a16:creationId xmlns:a16="http://schemas.microsoft.com/office/drawing/2014/main" id="{D49C5EED-0B6A-493C-8EE4-3251F1D72840}"/>
              </a:ext>
            </a:extLst>
          </p:cNvPr>
          <p:cNvSpPr>
            <a:spLocks noGrp="1"/>
          </p:cNvSpPr>
          <p:nvPr>
            <p:ph type="pic" sz="quarter" idx="10"/>
          </p:nvPr>
        </p:nvSpPr>
        <p:spPr/>
        <p:txBody>
          <a:bodyPr/>
          <a:lstStyle/>
          <a:p>
            <a:endParaRPr lang="en-US"/>
          </a:p>
        </p:txBody>
      </p:sp>
      <p:sp>
        <p:nvSpPr>
          <p:cNvPr id="5" name="White filter" hidden="1">
            <a:extLst>
              <a:ext uri="{FF2B5EF4-FFF2-40B4-BE49-F238E27FC236}">
                <a16:creationId xmlns:a16="http://schemas.microsoft.com/office/drawing/2014/main" id="{4C42B6F9-64BF-4852-8ABE-A8D9BC9C0683}"/>
              </a:ext>
            </a:extLst>
          </p:cNvPr>
          <p:cNvSpPr/>
          <p:nvPr/>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Line">
            <a:extLst>
              <a:ext uri="{FF2B5EF4-FFF2-40B4-BE49-F238E27FC236}">
                <a16:creationId xmlns:a16="http://schemas.microsoft.com/office/drawing/2014/main" id="{367E4D47-9FD9-4A13-91A3-6FC68F980C1D}"/>
              </a:ext>
            </a:extLst>
          </p:cNvPr>
          <p:cNvSpPr/>
          <p:nvPr/>
        </p:nvSpPr>
        <p:spPr>
          <a:xfrm>
            <a:off x="12896700" y="4405452"/>
            <a:ext cx="1488973" cy="0"/>
          </a:xfrm>
          <a:prstGeom prst="line">
            <a:avLst/>
          </a:prstGeom>
          <a:noFill/>
          <a:ln w="38100" cap="rnd" cmpd="sng">
            <a:solidFill>
              <a:schemeClr val="accent3"/>
            </a:solidFill>
            <a:prstDash val="solid"/>
            <a:round/>
          </a:ln>
        </p:spPr>
        <p:txBody>
          <a:bodyPr anchor="ctr">
            <a:spAutoFit/>
          </a:bodyPr>
          <a:lstStyle/>
          <a:p>
            <a:pPr algn="ctr"/>
            <a:endParaRPr lang="en-US"/>
          </a:p>
        </p:txBody>
      </p:sp>
      <p:sp>
        <p:nvSpPr>
          <p:cNvPr id="13" name="Name text">
            <a:extLst>
              <a:ext uri="{FF2B5EF4-FFF2-40B4-BE49-F238E27FC236}">
                <a16:creationId xmlns:a16="http://schemas.microsoft.com/office/drawing/2014/main" id="{2FBDC4D7-DF01-42B6-843B-C388CD38840B}"/>
              </a:ext>
            </a:extLst>
          </p:cNvPr>
          <p:cNvSpPr txBox="1"/>
          <p:nvPr/>
        </p:nvSpPr>
        <p:spPr>
          <a:xfrm>
            <a:off x="6423663" y="3663337"/>
            <a:ext cx="8309984" cy="1828794"/>
          </a:xfrm>
          <a:prstGeom prst="rect">
            <a:avLst/>
          </a:prstGeom>
          <a:noFill/>
          <a:ln>
            <a:noFill/>
          </a:ln>
        </p:spPr>
        <p:txBody>
          <a:bodyPr wrap="square" lIns="0" tIns="0" rIns="0" bIns="0" anchor="t"/>
          <a:lstStyle/>
          <a:p>
            <a:pPr algn="r">
              <a:defRPr lang="en-US"/>
            </a:pPr>
            <a:r>
              <a:rPr lang="en-US" sz="4000" dirty="0">
                <a:solidFill>
                  <a:schemeClr val="accent3"/>
                </a:solidFill>
                <a:latin typeface="+mj-lt"/>
                <a:ea typeface="Montserrat-Regular" charset="77"/>
                <a:cs typeface="Montserrat-Regular" charset="77"/>
              </a:rPr>
              <a:t>Exploring New HR Technologies</a:t>
            </a:r>
            <a:r>
              <a:rPr sz="4000" dirty="0">
                <a:solidFill>
                  <a:schemeClr val="accent3"/>
                </a:solidFill>
                <a:latin typeface="+mj-lt"/>
                <a:ea typeface="Montserrat-Regular" charset="77"/>
                <a:cs typeface="Montserrat-Regular" charset="77"/>
              </a:rPr>
              <a:t>:</a:t>
            </a:r>
          </a:p>
          <a:p>
            <a:pPr algn="r">
              <a:defRPr lang="en-US"/>
            </a:pPr>
            <a:endParaRPr sz="8000" dirty="0">
              <a:latin typeface="+mj-lt"/>
              <a:ea typeface="Montserrat-Regular" charset="77"/>
              <a:cs typeface="Montserrat-Regular" charset="77"/>
            </a:endParaRPr>
          </a:p>
        </p:txBody>
      </p:sp>
      <p:sp>
        <p:nvSpPr>
          <p:cNvPr id="21" name="White shape">
            <a:extLst>
              <a:ext uri="{FF2B5EF4-FFF2-40B4-BE49-F238E27FC236}">
                <a16:creationId xmlns:a16="http://schemas.microsoft.com/office/drawing/2014/main" id="{3437AF9D-FDA4-4C6F-9FD3-D9B19462C56C}"/>
              </a:ext>
            </a:extLst>
          </p:cNvPr>
          <p:cNvSpPr/>
          <p:nvPr/>
        </p:nvSpPr>
        <p:spPr>
          <a:xfrm>
            <a:off x="-1" y="3560335"/>
            <a:ext cx="24384000" cy="10155665"/>
          </a:xfrm>
          <a:custGeom>
            <a:avLst/>
            <a:gdLst>
              <a:gd name="connsiteX0" fmla="*/ 19764038 w 24384000"/>
              <a:gd name="connsiteY0" fmla="*/ 0 h 10155665"/>
              <a:gd name="connsiteX1" fmla="*/ 21485156 w 24384000"/>
              <a:gd name="connsiteY1" fmla="*/ 514096 h 10155665"/>
              <a:gd name="connsiteX2" fmla="*/ 22055130 w 24384000"/>
              <a:gd name="connsiteY2" fmla="*/ 1866392 h 10155665"/>
              <a:gd name="connsiteX3" fmla="*/ 22055130 w 24384000"/>
              <a:gd name="connsiteY3" fmla="*/ 2078735 h 10155665"/>
              <a:gd name="connsiteX4" fmla="*/ 21803670 w 24384000"/>
              <a:gd name="connsiteY4" fmla="*/ 3101341 h 10155665"/>
              <a:gd name="connsiteX5" fmla="*/ 21060466 w 24384000"/>
              <a:gd name="connsiteY5" fmla="*/ 3654553 h 10155665"/>
              <a:gd name="connsiteX6" fmla="*/ 21915430 w 24384000"/>
              <a:gd name="connsiteY6" fmla="*/ 4230116 h 10155665"/>
              <a:gd name="connsiteX7" fmla="*/ 22200406 w 24384000"/>
              <a:gd name="connsiteY7" fmla="*/ 5308601 h 10155665"/>
              <a:gd name="connsiteX8" fmla="*/ 22200406 w 24384000"/>
              <a:gd name="connsiteY8" fmla="*/ 5599177 h 10155665"/>
              <a:gd name="connsiteX9" fmla="*/ 21552198 w 24384000"/>
              <a:gd name="connsiteY9" fmla="*/ 7107936 h 10155665"/>
              <a:gd name="connsiteX10" fmla="*/ 20171266 w 24384000"/>
              <a:gd name="connsiteY10" fmla="*/ 7610856 h 10155665"/>
              <a:gd name="connsiteX11" fmla="*/ 20033728 w 24384000"/>
              <a:gd name="connsiteY11" fmla="*/ 7622027 h 10155665"/>
              <a:gd name="connsiteX12" fmla="*/ 24384000 w 24384000"/>
              <a:gd name="connsiteY12" fmla="*/ 7622027 h 10155665"/>
              <a:gd name="connsiteX13" fmla="*/ 24384000 w 24384000"/>
              <a:gd name="connsiteY13" fmla="*/ 10155665 h 10155665"/>
              <a:gd name="connsiteX14" fmla="*/ 0 w 24384000"/>
              <a:gd name="connsiteY14" fmla="*/ 10155665 h 10155665"/>
              <a:gd name="connsiteX15" fmla="*/ 0 w 24384000"/>
              <a:gd name="connsiteY15" fmla="*/ 7622027 h 10155665"/>
              <a:gd name="connsiteX16" fmla="*/ 16925350 w 24384000"/>
              <a:gd name="connsiteY16" fmla="*/ 7622027 h 10155665"/>
              <a:gd name="connsiteX17" fmla="*/ 17137692 w 24384000"/>
              <a:gd name="connsiteY17" fmla="*/ 6426201 h 10155665"/>
              <a:gd name="connsiteX18" fmla="*/ 17741196 w 24384000"/>
              <a:gd name="connsiteY18" fmla="*/ 6442964 h 10155665"/>
              <a:gd name="connsiteX19" fmla="*/ 18322348 w 24384000"/>
              <a:gd name="connsiteY19" fmla="*/ 6448553 h 10155665"/>
              <a:gd name="connsiteX20" fmla="*/ 18937014 w 24384000"/>
              <a:gd name="connsiteY20" fmla="*/ 6448553 h 10155665"/>
              <a:gd name="connsiteX21" fmla="*/ 19663466 w 24384000"/>
              <a:gd name="connsiteY21" fmla="*/ 6448553 h 10155665"/>
              <a:gd name="connsiteX22" fmla="*/ 20445788 w 24384000"/>
              <a:gd name="connsiteY22" fmla="*/ 6225033 h 10155665"/>
              <a:gd name="connsiteX23" fmla="*/ 20691658 w 24384000"/>
              <a:gd name="connsiteY23" fmla="*/ 5532119 h 10155665"/>
              <a:gd name="connsiteX24" fmla="*/ 20691658 w 24384000"/>
              <a:gd name="connsiteY24" fmla="*/ 5308601 h 10155665"/>
              <a:gd name="connsiteX25" fmla="*/ 20434598 w 24384000"/>
              <a:gd name="connsiteY25" fmla="*/ 4554220 h 10155665"/>
              <a:gd name="connsiteX26" fmla="*/ 19574058 w 24384000"/>
              <a:gd name="connsiteY26" fmla="*/ 4336289 h 10155665"/>
              <a:gd name="connsiteX27" fmla="*/ 17484148 w 24384000"/>
              <a:gd name="connsiteY27" fmla="*/ 4336289 h 10155665"/>
              <a:gd name="connsiteX28" fmla="*/ 17696492 w 24384000"/>
              <a:gd name="connsiteY28" fmla="*/ 3151632 h 10155665"/>
              <a:gd name="connsiteX29" fmla="*/ 19585222 w 24384000"/>
              <a:gd name="connsiteY29" fmla="*/ 3151632 h 10155665"/>
              <a:gd name="connsiteX30" fmla="*/ 20306088 w 24384000"/>
              <a:gd name="connsiteY30" fmla="*/ 2956053 h 10155665"/>
              <a:gd name="connsiteX31" fmla="*/ 20557548 w 24384000"/>
              <a:gd name="connsiteY31" fmla="*/ 2335783 h 10155665"/>
              <a:gd name="connsiteX32" fmla="*/ 20557548 w 24384000"/>
              <a:gd name="connsiteY32" fmla="*/ 2101088 h 10155665"/>
              <a:gd name="connsiteX33" fmla="*/ 20328440 w 24384000"/>
              <a:gd name="connsiteY33" fmla="*/ 1408176 h 10155665"/>
              <a:gd name="connsiteX34" fmla="*/ 19585222 w 24384000"/>
              <a:gd name="connsiteY34" fmla="*/ 1195831 h 10155665"/>
              <a:gd name="connsiteX35" fmla="*/ 18350288 w 24384000"/>
              <a:gd name="connsiteY35" fmla="*/ 1195831 h 10155665"/>
              <a:gd name="connsiteX36" fmla="*/ 17081798 w 24384000"/>
              <a:gd name="connsiteY36" fmla="*/ 1218183 h 10155665"/>
              <a:gd name="connsiteX37" fmla="*/ 17294154 w 24384000"/>
              <a:gd name="connsiteY37" fmla="*/ 22351 h 10155665"/>
              <a:gd name="connsiteX38" fmla="*/ 18394992 w 24384000"/>
              <a:gd name="connsiteY38" fmla="*/ 5587 h 10155665"/>
              <a:gd name="connsiteX39" fmla="*/ 19764038 w 24384000"/>
              <a:gd name="connsiteY39" fmla="*/ 0 h 1015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84000" h="10155665">
                <a:moveTo>
                  <a:pt x="19764038" y="0"/>
                </a:moveTo>
                <a:cubicBezTo>
                  <a:pt x="20531346" y="0"/>
                  <a:pt x="21105170" y="171475"/>
                  <a:pt x="21485156" y="514096"/>
                </a:cubicBezTo>
                <a:cubicBezTo>
                  <a:pt x="21865140" y="856881"/>
                  <a:pt x="22055130" y="1307592"/>
                  <a:pt x="22055130" y="1866392"/>
                </a:cubicBezTo>
                <a:lnTo>
                  <a:pt x="22055130" y="2078735"/>
                </a:lnTo>
                <a:cubicBezTo>
                  <a:pt x="22055130" y="2525776"/>
                  <a:pt x="21971298" y="2866645"/>
                  <a:pt x="21803670" y="3101341"/>
                </a:cubicBezTo>
                <a:cubicBezTo>
                  <a:pt x="21636030" y="3336037"/>
                  <a:pt x="21388228" y="3520441"/>
                  <a:pt x="21060466" y="3654553"/>
                </a:cubicBezTo>
                <a:cubicBezTo>
                  <a:pt x="21440438" y="3773818"/>
                  <a:pt x="21725440" y="3965728"/>
                  <a:pt x="21915430" y="4230116"/>
                </a:cubicBezTo>
                <a:cubicBezTo>
                  <a:pt x="22105422" y="4494670"/>
                  <a:pt x="22200406" y="4854219"/>
                  <a:pt x="22200406" y="5308601"/>
                </a:cubicBezTo>
                <a:lnTo>
                  <a:pt x="22200406" y="5599177"/>
                </a:lnTo>
                <a:cubicBezTo>
                  <a:pt x="22200406" y="6247385"/>
                  <a:pt x="21984226" y="6750305"/>
                  <a:pt x="21552198" y="7107936"/>
                </a:cubicBezTo>
                <a:cubicBezTo>
                  <a:pt x="21228052" y="7376161"/>
                  <a:pt x="20767770" y="7543800"/>
                  <a:pt x="20171266" y="7610856"/>
                </a:cubicBezTo>
                <a:lnTo>
                  <a:pt x="20033728" y="7622027"/>
                </a:lnTo>
                <a:lnTo>
                  <a:pt x="24384000" y="7622027"/>
                </a:lnTo>
                <a:lnTo>
                  <a:pt x="24384000" y="10155665"/>
                </a:lnTo>
                <a:lnTo>
                  <a:pt x="0" y="10155665"/>
                </a:lnTo>
                <a:lnTo>
                  <a:pt x="0" y="7622027"/>
                </a:lnTo>
                <a:lnTo>
                  <a:pt x="16925350" y="7622027"/>
                </a:lnTo>
                <a:lnTo>
                  <a:pt x="17137692" y="6426201"/>
                </a:lnTo>
                <a:cubicBezTo>
                  <a:pt x="17346200" y="6433706"/>
                  <a:pt x="17547354" y="6439294"/>
                  <a:pt x="17741196" y="6442964"/>
                </a:cubicBezTo>
                <a:cubicBezTo>
                  <a:pt x="17934844" y="6446800"/>
                  <a:pt x="18128506" y="6448553"/>
                  <a:pt x="18322348" y="6448553"/>
                </a:cubicBezTo>
                <a:lnTo>
                  <a:pt x="18937014" y="6448553"/>
                </a:lnTo>
                <a:lnTo>
                  <a:pt x="19663466" y="6448553"/>
                </a:lnTo>
                <a:cubicBezTo>
                  <a:pt x="20021100" y="6448553"/>
                  <a:pt x="20281804" y="6374156"/>
                  <a:pt x="20445788" y="6225033"/>
                </a:cubicBezTo>
                <a:cubicBezTo>
                  <a:pt x="20609592" y="6076074"/>
                  <a:pt x="20691658" y="5845049"/>
                  <a:pt x="20691658" y="5532119"/>
                </a:cubicBezTo>
                <a:lnTo>
                  <a:pt x="20691658" y="5308601"/>
                </a:lnTo>
                <a:cubicBezTo>
                  <a:pt x="20691658" y="4950967"/>
                  <a:pt x="20605920" y="4699509"/>
                  <a:pt x="20434598" y="4554220"/>
                </a:cubicBezTo>
                <a:cubicBezTo>
                  <a:pt x="20263122" y="4408933"/>
                  <a:pt x="19976396" y="4336289"/>
                  <a:pt x="19574058" y="4336289"/>
                </a:cubicBezTo>
                <a:lnTo>
                  <a:pt x="17484148" y="4336289"/>
                </a:lnTo>
                <a:lnTo>
                  <a:pt x="17696492" y="3151632"/>
                </a:lnTo>
                <a:lnTo>
                  <a:pt x="19585222" y="3151632"/>
                </a:lnTo>
                <a:cubicBezTo>
                  <a:pt x="19898162" y="3151632"/>
                  <a:pt x="20138448" y="3086494"/>
                  <a:pt x="20306088" y="2956053"/>
                </a:cubicBezTo>
                <a:cubicBezTo>
                  <a:pt x="20473714" y="2825775"/>
                  <a:pt x="20557548" y="2619019"/>
                  <a:pt x="20557548" y="2335783"/>
                </a:cubicBezTo>
                <a:lnTo>
                  <a:pt x="20557548" y="2101088"/>
                </a:lnTo>
                <a:cubicBezTo>
                  <a:pt x="20557548" y="1780819"/>
                  <a:pt x="20481054" y="1549793"/>
                  <a:pt x="20328440" y="1408176"/>
                </a:cubicBezTo>
                <a:cubicBezTo>
                  <a:pt x="20175644" y="1266723"/>
                  <a:pt x="19927842" y="1195831"/>
                  <a:pt x="19585222" y="1195831"/>
                </a:cubicBezTo>
                <a:lnTo>
                  <a:pt x="18350288" y="1195831"/>
                </a:lnTo>
                <a:cubicBezTo>
                  <a:pt x="17929268" y="1195831"/>
                  <a:pt x="17506498" y="1203337"/>
                  <a:pt x="17081798" y="1218183"/>
                </a:cubicBezTo>
                <a:lnTo>
                  <a:pt x="17294154" y="22351"/>
                </a:lnTo>
                <a:cubicBezTo>
                  <a:pt x="17607084" y="15011"/>
                  <a:pt x="17973960" y="9423"/>
                  <a:pt x="18394992" y="5587"/>
                </a:cubicBezTo>
                <a:cubicBezTo>
                  <a:pt x="18815830" y="1917"/>
                  <a:pt x="19272306" y="0"/>
                  <a:pt x="19764038" y="0"/>
                </a:cubicBezTo>
                <a:close/>
              </a:path>
            </a:pathLst>
          </a:custGeom>
          <a:solidFill>
            <a:srgbClr val="FFFFFF"/>
          </a:solidFill>
          <a:ln w="12700" cap="flat" cmpd="sng">
            <a:noFill/>
            <a:prstDash val="solid"/>
            <a:miter lim="800000"/>
          </a:ln>
          <a:effectLst>
            <a:outerShdw blurRad="1016000" dist="508000" dir="2700000" algn="ctr" rotWithShape="0">
              <a:srgbClr val="1C2862">
                <a:alpha val="20000"/>
              </a:srgbClr>
            </a:outerShdw>
          </a:effectLst>
        </p:spPr>
        <p:txBody>
          <a:bodyPr wrap="square" anchor="ctr">
            <a:noAutofit/>
          </a:bodyPr>
          <a:lstStyle/>
          <a:p>
            <a:pPr algn="ctr"/>
            <a:endParaRPr lang="en-US"/>
          </a:p>
        </p:txBody>
      </p:sp>
      <p:sp>
        <p:nvSpPr>
          <p:cNvPr id="3" name="TextBox 2">
            <a:extLst>
              <a:ext uri="{FF2B5EF4-FFF2-40B4-BE49-F238E27FC236}">
                <a16:creationId xmlns:a16="http://schemas.microsoft.com/office/drawing/2014/main" id="{6B15F403-87D1-553B-419C-3AEBAFCFBE34}"/>
              </a:ext>
            </a:extLst>
          </p:cNvPr>
          <p:cNvSpPr txBox="1"/>
          <p:nvPr/>
        </p:nvSpPr>
        <p:spPr>
          <a:xfrm>
            <a:off x="2381801" y="5490754"/>
            <a:ext cx="12382325" cy="4031873"/>
          </a:xfrm>
          <a:prstGeom prst="rect">
            <a:avLst/>
          </a:prstGeom>
          <a:noFill/>
        </p:spPr>
        <p:txBody>
          <a:bodyPr wrap="square" rtlCol="0">
            <a:spAutoFit/>
          </a:bodyPr>
          <a:lstStyle/>
          <a:p>
            <a:pPr algn="just"/>
            <a:r>
              <a:rPr lang="en-IN" sz="3200" dirty="0">
                <a:latin typeface="Work Sans" pitchFamily="2" charset="77"/>
              </a:rPr>
              <a:t>            Stay ahead of industry trends by exploring and adopting new HR technologies that can enhance employee experience and data analysis capabilities.</a:t>
            </a:r>
          </a:p>
          <a:p>
            <a:pPr algn="just"/>
            <a:r>
              <a:rPr lang="en-IN" sz="3200" dirty="0">
                <a:latin typeface="Work Sans" pitchFamily="2" charset="77"/>
              </a:rPr>
              <a:t>            Research emerging HR tools and technologies, such as AI-driven recruitment software, employee wellness apps, and advanced data analytics platforms. Pilot these technologies within the organization to assess their effectiveness before full-scale implementation.</a:t>
            </a:r>
            <a:endParaRPr lang="en-US" sz="3200" dirty="0">
              <a:latin typeface="Work Sans" pitchFamily="2" charset="77"/>
            </a:endParaRPr>
          </a:p>
        </p:txBody>
      </p:sp>
    </p:spTree>
    <p:extLst>
      <p:ext uri="{BB962C8B-B14F-4D97-AF65-F5344CB8AC3E}">
        <p14:creationId xmlns:p14="http://schemas.microsoft.com/office/powerpoint/2010/main" val="28780632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750"/>
                                        <p:tgtEl>
                                          <p:spTgt spid="13"/>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750"/>
                                        <p:tgtEl>
                                          <p:spTgt spid="12"/>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t;&gt;Placeholder&lt;&lt;" hidden="1">
            <a:extLst>
              <a:ext uri="{FF2B5EF4-FFF2-40B4-BE49-F238E27FC236}">
                <a16:creationId xmlns:a16="http://schemas.microsoft.com/office/drawing/2014/main" id="{77A21DD1-DFE2-4CD6-AA43-6A3161B2192F}"/>
              </a:ext>
            </a:extLst>
          </p:cNvPr>
          <p:cNvSpPr>
            <a:spLocks noGrp="1"/>
          </p:cNvSpPr>
          <p:nvPr>
            <p:ph type="pic" sz="quarter" idx="10"/>
          </p:nvPr>
        </p:nvSpPr>
        <p:spPr/>
        <p:txBody>
          <a:bodyPr/>
          <a:lstStyle/>
          <a:p>
            <a:endParaRPr lang="en-US"/>
          </a:p>
        </p:txBody>
      </p:sp>
      <p:sp>
        <p:nvSpPr>
          <p:cNvPr id="5" name="White filter" hidden="1">
            <a:extLst>
              <a:ext uri="{FF2B5EF4-FFF2-40B4-BE49-F238E27FC236}">
                <a16:creationId xmlns:a16="http://schemas.microsoft.com/office/drawing/2014/main" id="{4C42B6F9-64BF-4852-8ABE-A8D9BC9C0683}"/>
              </a:ext>
            </a:extLst>
          </p:cNvPr>
          <p:cNvSpPr/>
          <p:nvPr/>
        </p:nvSpPr>
        <p:spPr>
          <a:xfrm>
            <a:off x="0" y="0"/>
            <a:ext cx="24384000" cy="13716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Line">
            <a:extLst>
              <a:ext uri="{FF2B5EF4-FFF2-40B4-BE49-F238E27FC236}">
                <a16:creationId xmlns:a16="http://schemas.microsoft.com/office/drawing/2014/main" id="{367E4D47-9FD9-4A13-91A3-6FC68F980C1D}"/>
              </a:ext>
            </a:extLst>
          </p:cNvPr>
          <p:cNvSpPr/>
          <p:nvPr/>
        </p:nvSpPr>
        <p:spPr>
          <a:xfrm>
            <a:off x="12896700" y="4383687"/>
            <a:ext cx="1488973" cy="0"/>
          </a:xfrm>
          <a:prstGeom prst="line">
            <a:avLst/>
          </a:prstGeom>
          <a:noFill/>
          <a:ln w="38100" cap="rnd" cmpd="sng">
            <a:solidFill>
              <a:schemeClr val="accent4"/>
            </a:solidFill>
            <a:prstDash val="solid"/>
            <a:round/>
          </a:ln>
        </p:spPr>
        <p:txBody>
          <a:bodyPr anchor="ctr">
            <a:spAutoFit/>
          </a:bodyPr>
          <a:lstStyle/>
          <a:p>
            <a:pPr algn="ctr"/>
            <a:endParaRPr lang="en-US"/>
          </a:p>
        </p:txBody>
      </p:sp>
      <p:sp>
        <p:nvSpPr>
          <p:cNvPr id="13" name="Name text">
            <a:extLst>
              <a:ext uri="{FF2B5EF4-FFF2-40B4-BE49-F238E27FC236}">
                <a16:creationId xmlns:a16="http://schemas.microsoft.com/office/drawing/2014/main" id="{2FBDC4D7-DF01-42B6-843B-C388CD38840B}"/>
              </a:ext>
            </a:extLst>
          </p:cNvPr>
          <p:cNvSpPr txBox="1"/>
          <p:nvPr/>
        </p:nvSpPr>
        <p:spPr>
          <a:xfrm>
            <a:off x="6423663" y="3663338"/>
            <a:ext cx="8309984" cy="565154"/>
          </a:xfrm>
          <a:prstGeom prst="rect">
            <a:avLst/>
          </a:prstGeom>
          <a:noFill/>
          <a:ln>
            <a:noFill/>
          </a:ln>
        </p:spPr>
        <p:txBody>
          <a:bodyPr wrap="square" lIns="0" tIns="0" rIns="0" bIns="0" anchor="t"/>
          <a:lstStyle/>
          <a:p>
            <a:pPr algn="r">
              <a:defRPr lang="en-US"/>
            </a:pPr>
            <a:r>
              <a:rPr lang="en-US" sz="4000" dirty="0">
                <a:solidFill>
                  <a:schemeClr val="accent4"/>
                </a:solidFill>
                <a:latin typeface="+mj-lt"/>
                <a:ea typeface="Montserrat-Regular" charset="77"/>
                <a:cs typeface="Montserrat-Regular" charset="77"/>
              </a:rPr>
              <a:t>Longitudinal Studies</a:t>
            </a:r>
            <a:r>
              <a:rPr sz="4000" dirty="0">
                <a:solidFill>
                  <a:schemeClr val="accent4"/>
                </a:solidFill>
                <a:latin typeface="+mj-lt"/>
                <a:ea typeface="Montserrat-Regular" charset="77"/>
                <a:cs typeface="Montserrat-Regular" charset="77"/>
              </a:rPr>
              <a:t>:</a:t>
            </a:r>
          </a:p>
          <a:p>
            <a:pPr algn="r">
              <a:defRPr lang="en-US"/>
            </a:pPr>
            <a:endParaRPr sz="8000" dirty="0">
              <a:latin typeface="+mj-lt"/>
              <a:ea typeface="Montserrat-Regular" charset="77"/>
              <a:cs typeface="Montserrat-Regular" charset="77"/>
            </a:endParaRPr>
          </a:p>
        </p:txBody>
      </p:sp>
      <p:sp>
        <p:nvSpPr>
          <p:cNvPr id="20" name="White shape">
            <a:extLst>
              <a:ext uri="{FF2B5EF4-FFF2-40B4-BE49-F238E27FC236}">
                <a16:creationId xmlns:a16="http://schemas.microsoft.com/office/drawing/2014/main" id="{A0FC4A74-6DFC-4F6F-9D1B-6CC69B2C0FC3}"/>
              </a:ext>
            </a:extLst>
          </p:cNvPr>
          <p:cNvSpPr/>
          <p:nvPr/>
        </p:nvSpPr>
        <p:spPr>
          <a:xfrm>
            <a:off x="0" y="3582686"/>
            <a:ext cx="24384000" cy="10133314"/>
          </a:xfrm>
          <a:custGeom>
            <a:avLst/>
            <a:gdLst>
              <a:gd name="connsiteX0" fmla="*/ 19819932 w 24384000"/>
              <a:gd name="connsiteY0" fmla="*/ 0 h 10133314"/>
              <a:gd name="connsiteX1" fmla="*/ 21272800 w 24384000"/>
              <a:gd name="connsiteY1" fmla="*/ 0 h 10133314"/>
              <a:gd name="connsiteX2" fmla="*/ 18512340 w 24384000"/>
              <a:gd name="connsiteY2" fmla="*/ 4962143 h 10133314"/>
              <a:gd name="connsiteX3" fmla="*/ 20646956 w 24384000"/>
              <a:gd name="connsiteY3" fmla="*/ 4962143 h 10133314"/>
              <a:gd name="connsiteX4" fmla="*/ 20646956 w 24384000"/>
              <a:gd name="connsiteY4" fmla="*/ 2704591 h 10133314"/>
              <a:gd name="connsiteX5" fmla="*/ 22043956 w 24384000"/>
              <a:gd name="connsiteY5" fmla="*/ 2458719 h 10133314"/>
              <a:gd name="connsiteX6" fmla="*/ 22043956 w 24384000"/>
              <a:gd name="connsiteY6" fmla="*/ 4962143 h 10133314"/>
              <a:gd name="connsiteX7" fmla="*/ 22938036 w 24384000"/>
              <a:gd name="connsiteY7" fmla="*/ 4962143 h 10133314"/>
              <a:gd name="connsiteX8" fmla="*/ 22714516 w 24384000"/>
              <a:gd name="connsiteY8" fmla="*/ 6135623 h 10133314"/>
              <a:gd name="connsiteX9" fmla="*/ 22043956 w 24384000"/>
              <a:gd name="connsiteY9" fmla="*/ 6135623 h 10133314"/>
              <a:gd name="connsiteX10" fmla="*/ 22043956 w 24384000"/>
              <a:gd name="connsiteY10" fmla="*/ 7599676 h 10133314"/>
              <a:gd name="connsiteX11" fmla="*/ 24384000 w 24384000"/>
              <a:gd name="connsiteY11" fmla="*/ 7599676 h 10133314"/>
              <a:gd name="connsiteX12" fmla="*/ 24384000 w 24384000"/>
              <a:gd name="connsiteY12" fmla="*/ 10133314 h 10133314"/>
              <a:gd name="connsiteX13" fmla="*/ 0 w 24384000"/>
              <a:gd name="connsiteY13" fmla="*/ 10133314 h 10133314"/>
              <a:gd name="connsiteX14" fmla="*/ 0 w 24384000"/>
              <a:gd name="connsiteY14" fmla="*/ 7599676 h 10133314"/>
              <a:gd name="connsiteX15" fmla="*/ 20646956 w 24384000"/>
              <a:gd name="connsiteY15" fmla="*/ 7599676 h 10133314"/>
              <a:gd name="connsiteX16" fmla="*/ 20646956 w 24384000"/>
              <a:gd name="connsiteY16" fmla="*/ 6135623 h 10133314"/>
              <a:gd name="connsiteX17" fmla="*/ 17014756 w 24384000"/>
              <a:gd name="connsiteY17" fmla="*/ 6135623 h 10133314"/>
              <a:gd name="connsiteX18" fmla="*/ 17014756 w 24384000"/>
              <a:gd name="connsiteY18" fmla="*/ 5085080 h 1013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84000" h="10133314">
                <a:moveTo>
                  <a:pt x="19819932" y="0"/>
                </a:moveTo>
                <a:lnTo>
                  <a:pt x="21272800" y="0"/>
                </a:lnTo>
                <a:lnTo>
                  <a:pt x="18512340" y="4962143"/>
                </a:lnTo>
                <a:lnTo>
                  <a:pt x="20646956" y="4962143"/>
                </a:lnTo>
                <a:lnTo>
                  <a:pt x="20646956" y="2704591"/>
                </a:lnTo>
                <a:lnTo>
                  <a:pt x="22043956" y="2458719"/>
                </a:lnTo>
                <a:lnTo>
                  <a:pt x="22043956" y="4962143"/>
                </a:lnTo>
                <a:lnTo>
                  <a:pt x="22938036" y="4962143"/>
                </a:lnTo>
                <a:lnTo>
                  <a:pt x="22714516" y="6135623"/>
                </a:lnTo>
                <a:lnTo>
                  <a:pt x="22043956" y="6135623"/>
                </a:lnTo>
                <a:lnTo>
                  <a:pt x="22043956" y="7599676"/>
                </a:lnTo>
                <a:lnTo>
                  <a:pt x="24384000" y="7599676"/>
                </a:lnTo>
                <a:lnTo>
                  <a:pt x="24384000" y="10133314"/>
                </a:lnTo>
                <a:lnTo>
                  <a:pt x="0" y="10133314"/>
                </a:lnTo>
                <a:lnTo>
                  <a:pt x="0" y="7599676"/>
                </a:lnTo>
                <a:lnTo>
                  <a:pt x="20646956" y="7599676"/>
                </a:lnTo>
                <a:lnTo>
                  <a:pt x="20646956" y="6135623"/>
                </a:lnTo>
                <a:lnTo>
                  <a:pt x="17014756" y="6135623"/>
                </a:lnTo>
                <a:lnTo>
                  <a:pt x="17014756" y="5085080"/>
                </a:lnTo>
                <a:close/>
              </a:path>
            </a:pathLst>
          </a:custGeom>
          <a:solidFill>
            <a:srgbClr val="FFFFFF"/>
          </a:solidFill>
          <a:ln w="12700" cap="flat" cmpd="sng">
            <a:noFill/>
            <a:prstDash val="solid"/>
            <a:miter lim="800000"/>
          </a:ln>
          <a:effectLst>
            <a:outerShdw blurRad="1016000" dist="508000" dir="2700000" algn="ctr" rotWithShape="0">
              <a:srgbClr val="1C2862">
                <a:alpha val="20000"/>
              </a:srgbClr>
            </a:outerShdw>
          </a:effectLst>
        </p:spPr>
        <p:txBody>
          <a:bodyPr wrap="square" anchor="ctr">
            <a:noAutofit/>
          </a:bodyPr>
          <a:lstStyle/>
          <a:p>
            <a:pPr algn="ctr"/>
            <a:endParaRPr lang="en-US"/>
          </a:p>
        </p:txBody>
      </p:sp>
      <p:sp>
        <p:nvSpPr>
          <p:cNvPr id="3" name="TextBox 2">
            <a:extLst>
              <a:ext uri="{FF2B5EF4-FFF2-40B4-BE49-F238E27FC236}">
                <a16:creationId xmlns:a16="http://schemas.microsoft.com/office/drawing/2014/main" id="{C1C5C7AD-08E8-F0F8-B3B0-102DF7120B94}"/>
              </a:ext>
            </a:extLst>
          </p:cNvPr>
          <p:cNvSpPr txBox="1"/>
          <p:nvPr/>
        </p:nvSpPr>
        <p:spPr>
          <a:xfrm>
            <a:off x="2381801" y="5490754"/>
            <a:ext cx="12382325" cy="3539430"/>
          </a:xfrm>
          <a:prstGeom prst="rect">
            <a:avLst/>
          </a:prstGeom>
          <a:noFill/>
        </p:spPr>
        <p:txBody>
          <a:bodyPr wrap="square" rtlCol="0">
            <a:spAutoFit/>
          </a:bodyPr>
          <a:lstStyle/>
          <a:p>
            <a:pPr algn="just"/>
            <a:r>
              <a:rPr lang="en-IN" sz="3200" dirty="0">
                <a:latin typeface="Work Sans" pitchFamily="2" charset="77"/>
              </a:rPr>
              <a:t>            Conduct longitudinal studies to assess the long-term impact of implemented HR strategies on employee retention, satisfaction, and productivity.</a:t>
            </a:r>
          </a:p>
          <a:p>
            <a:pPr algn="just"/>
            <a:r>
              <a:rPr lang="en-IN" sz="3200" dirty="0">
                <a:latin typeface="Work Sans" pitchFamily="2" charset="77"/>
              </a:rPr>
              <a:t>            Track the performance of HR initiatives over time and analyze the data to determine their effectiveness. Use these insights to make continuous improvements to HR practices.</a:t>
            </a:r>
            <a:endParaRPr lang="en-US" sz="3200" dirty="0">
              <a:latin typeface="Work Sans" pitchFamily="2" charset="77"/>
            </a:endParaRPr>
          </a:p>
        </p:txBody>
      </p:sp>
    </p:spTree>
    <p:extLst>
      <p:ext uri="{BB962C8B-B14F-4D97-AF65-F5344CB8AC3E}">
        <p14:creationId xmlns:p14="http://schemas.microsoft.com/office/powerpoint/2010/main" val="35843109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750"/>
                                        <p:tgtEl>
                                          <p:spTgt spid="13"/>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750"/>
                                        <p:tgtEl>
                                          <p:spTgt spid="12"/>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6BC3A5E-3AD2-4FFE-8819-EFC78595F0E1}"/>
              </a:ext>
            </a:extLst>
          </p:cNvPr>
          <p:cNvSpPr txBox="1"/>
          <p:nvPr/>
        </p:nvSpPr>
        <p:spPr>
          <a:xfrm>
            <a:off x="1174750" y="640915"/>
            <a:ext cx="13106400" cy="12341840"/>
          </a:xfrm>
          <a:prstGeom prst="rect">
            <a:avLst/>
          </a:prstGeom>
          <a:noFill/>
        </p:spPr>
        <p:txBody>
          <a:bodyPr wrap="square" rtlCol="0">
            <a:spAutoFit/>
          </a:bodyPr>
          <a:lstStyle/>
          <a:p>
            <a:pPr algn="r"/>
            <a:r>
              <a:rPr lang="id-ID" sz="39800" spc="600" dirty="0">
                <a:solidFill>
                  <a:schemeClr val="bg1">
                    <a:alpha val="4000"/>
                  </a:schemeClr>
                </a:solidFill>
                <a:latin typeface="Work Sans ExtraBold" panose="00000900000000000000" pitchFamily="50" charset="0"/>
              </a:rPr>
              <a:t>Validare</a:t>
            </a:r>
            <a:endParaRPr lang="en-US" sz="39800" spc="600" dirty="0">
              <a:solidFill>
                <a:schemeClr val="bg1">
                  <a:alpha val="4000"/>
                </a:schemeClr>
              </a:solidFill>
              <a:latin typeface="Work Sans ExtraBold" panose="00000900000000000000" pitchFamily="50" charset="0"/>
            </a:endParaRPr>
          </a:p>
        </p:txBody>
      </p:sp>
      <p:sp>
        <p:nvSpPr>
          <p:cNvPr id="11" name="TextBox 10">
            <a:extLst>
              <a:ext uri="{FF2B5EF4-FFF2-40B4-BE49-F238E27FC236}">
                <a16:creationId xmlns:a16="http://schemas.microsoft.com/office/drawing/2014/main" id="{B246EFB4-AB98-4A28-B204-62A2A7721834}"/>
              </a:ext>
            </a:extLst>
          </p:cNvPr>
          <p:cNvSpPr txBox="1"/>
          <p:nvPr/>
        </p:nvSpPr>
        <p:spPr>
          <a:xfrm>
            <a:off x="1792063" y="4410242"/>
            <a:ext cx="14014450" cy="3046988"/>
          </a:xfrm>
          <a:prstGeom prst="rect">
            <a:avLst/>
          </a:prstGeom>
          <a:noFill/>
        </p:spPr>
        <p:txBody>
          <a:bodyPr wrap="square" rtlCol="0">
            <a:spAutoFit/>
          </a:bodyPr>
          <a:lstStyle/>
          <a:p>
            <a:pPr algn="r"/>
            <a:r>
              <a:rPr lang="id-ID" sz="19200" spc="600" dirty="0">
                <a:solidFill>
                  <a:srgbClr val="44597D"/>
                </a:solidFill>
                <a:effectLst>
                  <a:outerShdw blurRad="1270000" sx="102000" sy="102000" algn="ctr" rotWithShape="0">
                    <a:prstClr val="black">
                      <a:alpha val="27000"/>
                    </a:prstClr>
                  </a:outerShdw>
                </a:effectLst>
                <a:latin typeface="Work Sans ExtraBold" panose="00000900000000000000" pitchFamily="50" charset="0"/>
              </a:rPr>
              <a:t>Thank</a:t>
            </a:r>
            <a:r>
              <a:rPr lang="id-ID" sz="19200" spc="600" dirty="0">
                <a:solidFill>
                  <a:schemeClr val="accent1"/>
                </a:solidFill>
                <a:effectLst>
                  <a:outerShdw blurRad="1270000" sx="102000" sy="102000" algn="ctr" rotWithShape="0">
                    <a:prstClr val="black">
                      <a:alpha val="27000"/>
                    </a:prstClr>
                  </a:outerShdw>
                </a:effectLst>
                <a:latin typeface="Work Sans ExtraBold" panose="00000900000000000000" pitchFamily="50" charset="0"/>
              </a:rPr>
              <a:t> You</a:t>
            </a:r>
            <a:endParaRPr lang="en-US" sz="19200" spc="600" dirty="0">
              <a:solidFill>
                <a:schemeClr val="accent1"/>
              </a:solidFill>
              <a:effectLst>
                <a:outerShdw blurRad="1270000" sx="102000" sy="102000" algn="ctr" rotWithShape="0">
                  <a:prstClr val="black">
                    <a:alpha val="27000"/>
                  </a:prstClr>
                </a:outerShdw>
              </a:effectLst>
              <a:latin typeface="Work Sans ExtraBold" panose="00000900000000000000" pitchFamily="50" charset="0"/>
            </a:endParaRPr>
          </a:p>
        </p:txBody>
      </p:sp>
      <p:sp>
        <p:nvSpPr>
          <p:cNvPr id="12" name="TextBox 11">
            <a:extLst>
              <a:ext uri="{FF2B5EF4-FFF2-40B4-BE49-F238E27FC236}">
                <a16:creationId xmlns:a16="http://schemas.microsoft.com/office/drawing/2014/main" id="{B657D64D-C83F-4280-A0E7-A9741ED8F4C8}"/>
              </a:ext>
            </a:extLst>
          </p:cNvPr>
          <p:cNvSpPr txBox="1"/>
          <p:nvPr/>
        </p:nvSpPr>
        <p:spPr>
          <a:xfrm>
            <a:off x="2700112" y="7149453"/>
            <a:ext cx="13106400" cy="707886"/>
          </a:xfrm>
          <a:prstGeom prst="rect">
            <a:avLst/>
          </a:prstGeom>
          <a:noFill/>
        </p:spPr>
        <p:txBody>
          <a:bodyPr wrap="square" rtlCol="0">
            <a:spAutoFit/>
          </a:bodyPr>
          <a:lstStyle/>
          <a:p>
            <a:pPr algn="r"/>
            <a:r>
              <a:rPr lang="id-ID" sz="4000" spc="600" dirty="0">
                <a:solidFill>
                  <a:srgbClr val="44597D"/>
                </a:solidFill>
                <a:effectLst>
                  <a:outerShdw blurRad="1270000" sx="102000" sy="102000" algn="ctr" rotWithShape="0">
                    <a:prstClr val="black">
                      <a:alpha val="27000"/>
                    </a:prstClr>
                  </a:outerShdw>
                </a:effectLst>
                <a:latin typeface="Work Sans ExtraBold" panose="00000900000000000000" pitchFamily="50" charset="0"/>
              </a:rPr>
              <a:t>For Watching &amp; </a:t>
            </a:r>
            <a:r>
              <a:rPr lang="id-ID" sz="4000" spc="600" dirty="0" err="1">
                <a:solidFill>
                  <a:schemeClr val="accent1"/>
                </a:solidFill>
                <a:effectLst>
                  <a:outerShdw blurRad="1270000" sx="102000" sy="102000" algn="ctr" rotWithShape="0">
                    <a:prstClr val="black">
                      <a:alpha val="27000"/>
                    </a:prstClr>
                  </a:outerShdw>
                </a:effectLst>
                <a:latin typeface="Work Sans ExtraBold" panose="00000900000000000000" pitchFamily="50" charset="0"/>
              </a:rPr>
              <a:t>Your</a:t>
            </a:r>
            <a:r>
              <a:rPr lang="id-ID" sz="4000" spc="600" dirty="0">
                <a:solidFill>
                  <a:schemeClr val="accent1"/>
                </a:solidFill>
                <a:effectLst>
                  <a:outerShdw blurRad="1270000" sx="102000" sy="102000" algn="ctr" rotWithShape="0">
                    <a:prstClr val="black">
                      <a:alpha val="27000"/>
                    </a:prstClr>
                  </a:outerShdw>
                </a:effectLst>
                <a:latin typeface="Work Sans ExtraBold" panose="00000900000000000000" pitchFamily="50" charset="0"/>
              </a:rPr>
              <a:t> Attention</a:t>
            </a:r>
            <a:endParaRPr lang="en-US" sz="4000" spc="600" dirty="0">
              <a:solidFill>
                <a:schemeClr val="accent1"/>
              </a:solidFill>
              <a:effectLst>
                <a:outerShdw blurRad="1270000" sx="102000" sy="102000" algn="ctr" rotWithShape="0">
                  <a:prstClr val="black">
                    <a:alpha val="27000"/>
                  </a:prstClr>
                </a:outerShdw>
              </a:effectLst>
              <a:latin typeface="Work Sans ExtraBold" panose="00000900000000000000" pitchFamily="50" charset="0"/>
            </a:endParaRPr>
          </a:p>
        </p:txBody>
      </p:sp>
    </p:spTree>
    <p:extLst>
      <p:ext uri="{BB962C8B-B14F-4D97-AF65-F5344CB8AC3E}">
        <p14:creationId xmlns:p14="http://schemas.microsoft.com/office/powerpoint/2010/main" val="2426103094"/>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225675F-9E2E-4D73-8B30-71CF53F28FBE}"/>
              </a:ext>
            </a:extLst>
          </p:cNvPr>
          <p:cNvSpPr/>
          <p:nvPr/>
        </p:nvSpPr>
        <p:spPr>
          <a:xfrm>
            <a:off x="-1395483" y="2"/>
            <a:ext cx="10715682" cy="13715996"/>
          </a:xfrm>
          <a:custGeom>
            <a:avLst/>
            <a:gdLst>
              <a:gd name="connsiteX0" fmla="*/ 0 w 11474244"/>
              <a:gd name="connsiteY0" fmla="*/ 0 h 10972799"/>
              <a:gd name="connsiteX1" fmla="*/ 9858754 w 11474244"/>
              <a:gd name="connsiteY1" fmla="*/ 0 h 10972799"/>
              <a:gd name="connsiteX2" fmla="*/ 9936003 w 11474244"/>
              <a:gd name="connsiteY2" fmla="*/ 98301 h 10972799"/>
              <a:gd name="connsiteX3" fmla="*/ 11474244 w 11474244"/>
              <a:gd name="connsiteY3" fmla="*/ 4731005 h 10972799"/>
              <a:gd name="connsiteX4" fmla="*/ 8364043 w 11474244"/>
              <a:gd name="connsiteY4" fmla="*/ 10935668 h 10972799"/>
              <a:gd name="connsiteX5" fmla="*/ 8311828 w 11474244"/>
              <a:gd name="connsiteY5" fmla="*/ 10972799 h 10972799"/>
              <a:gd name="connsiteX6" fmla="*/ 0 w 11474244"/>
              <a:gd name="connsiteY6" fmla="*/ 10972799 h 1097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4244" h="10972799">
                <a:moveTo>
                  <a:pt x="0" y="0"/>
                </a:moveTo>
                <a:lnTo>
                  <a:pt x="9858754" y="0"/>
                </a:lnTo>
                <a:lnTo>
                  <a:pt x="9936003" y="98301"/>
                </a:lnTo>
                <a:cubicBezTo>
                  <a:pt x="10902117" y="1390148"/>
                  <a:pt x="11474244" y="2993763"/>
                  <a:pt x="11474244" y="4731005"/>
                </a:cubicBezTo>
                <a:cubicBezTo>
                  <a:pt x="11474244" y="7270050"/>
                  <a:pt x="10252126" y="9523655"/>
                  <a:pt x="8364043" y="10935668"/>
                </a:cubicBezTo>
                <a:lnTo>
                  <a:pt x="8311828" y="10972799"/>
                </a:lnTo>
                <a:lnTo>
                  <a:pt x="0" y="10972799"/>
                </a:lnTo>
                <a:close/>
              </a:path>
            </a:pathLst>
          </a:custGeom>
          <a:gradFill>
            <a:gsLst>
              <a:gs pos="0">
                <a:schemeClr val="accent1"/>
              </a:gs>
              <a:gs pos="100000">
                <a:schemeClr val="accent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24" name="TextBox 23">
            <a:extLst>
              <a:ext uri="{FF2B5EF4-FFF2-40B4-BE49-F238E27FC236}">
                <a16:creationId xmlns:a16="http://schemas.microsoft.com/office/drawing/2014/main" id="{E8D409CB-280A-41BF-A78D-103F4F60A7FC}"/>
              </a:ext>
            </a:extLst>
          </p:cNvPr>
          <p:cNvSpPr txBox="1"/>
          <p:nvPr/>
        </p:nvSpPr>
        <p:spPr>
          <a:xfrm>
            <a:off x="11945921" y="659863"/>
            <a:ext cx="3642422" cy="1138773"/>
          </a:xfrm>
          <a:prstGeom prst="rect">
            <a:avLst/>
          </a:prstGeom>
          <a:noFill/>
        </p:spPr>
        <p:txBody>
          <a:bodyPr wrap="square" rtlCol="0">
            <a:spAutoFit/>
          </a:bodyPr>
          <a:lstStyle/>
          <a:p>
            <a:r>
              <a:rPr lang="en-US" sz="6800" b="1" spc="-300" dirty="0">
                <a:solidFill>
                  <a:srgbClr val="44597D"/>
                </a:solidFill>
                <a:latin typeface="Work Sans" pitchFamily="2" charset="77"/>
              </a:rPr>
              <a:t>Agenda:</a:t>
            </a:r>
          </a:p>
        </p:txBody>
      </p:sp>
      <p:sp>
        <p:nvSpPr>
          <p:cNvPr id="28" name="Rectangle 27">
            <a:extLst>
              <a:ext uri="{FF2B5EF4-FFF2-40B4-BE49-F238E27FC236}">
                <a16:creationId xmlns:a16="http://schemas.microsoft.com/office/drawing/2014/main" id="{F9E26E1A-3C1E-4647-BA4F-9DB6F8B6D002}"/>
              </a:ext>
            </a:extLst>
          </p:cNvPr>
          <p:cNvSpPr/>
          <p:nvPr/>
        </p:nvSpPr>
        <p:spPr>
          <a:xfrm>
            <a:off x="13068166" y="2251738"/>
            <a:ext cx="7201284" cy="10781862"/>
          </a:xfrm>
          <a:prstGeom prst="rect">
            <a:avLst/>
          </a:prstGeom>
        </p:spPr>
        <p:txBody>
          <a:bodyPr wrap="square">
            <a:spAutoFit/>
          </a:bodyPr>
          <a:lstStyle/>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Introduction &amp; Objective</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Timeline</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Problem Statements</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Data Sources</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Tools Overview</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Data Preparation</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Data Analysis &amp; Key Insights</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Dashboards</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Recommendations</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 Conclusion</a:t>
            </a:r>
          </a:p>
          <a:p>
            <a:pPr marL="457200" indent="-457200">
              <a:lnSpc>
                <a:spcPct val="200000"/>
              </a:lnSpc>
              <a:buFont typeface="+mj-lt"/>
              <a:buAutoNum type="arabicPeriod"/>
            </a:pPr>
            <a:r>
              <a:rPr lang="en-US" sz="3200" b="1" dirty="0">
                <a:latin typeface="Work Sans Light" panose="00000400000000000000" pitchFamily="50" charset="0"/>
                <a:cs typeface="Segoe UI Light" panose="020B0502040204020203" pitchFamily="34" charset="0"/>
              </a:rPr>
              <a:t> Future Scope</a:t>
            </a:r>
          </a:p>
        </p:txBody>
      </p:sp>
      <p:sp>
        <p:nvSpPr>
          <p:cNvPr id="3" name="Picture Placeholder 2">
            <a:extLst>
              <a:ext uri="{FF2B5EF4-FFF2-40B4-BE49-F238E27FC236}">
                <a16:creationId xmlns:a16="http://schemas.microsoft.com/office/drawing/2014/main" id="{CB4EBF5B-6E7A-4855-A254-DD4606DCB6CE}"/>
              </a:ext>
            </a:extLst>
          </p:cNvPr>
          <p:cNvSpPr>
            <a:spLocks noGrp="1"/>
          </p:cNvSpPr>
          <p:nvPr>
            <p:ph type="pic" sz="quarter" idx="10"/>
          </p:nvPr>
        </p:nvSpPr>
        <p:spPr>
          <a:xfrm>
            <a:off x="-4086391" y="0"/>
            <a:ext cx="12174138" cy="13715996"/>
          </a:xfrm>
        </p:spPr>
        <p:txBody>
          <a:bodyPr/>
          <a:lstStyle/>
          <a:p>
            <a:endParaRPr lang="en-US"/>
          </a:p>
        </p:txBody>
      </p:sp>
    </p:spTree>
    <p:extLst>
      <p:ext uri="{BB962C8B-B14F-4D97-AF65-F5344CB8AC3E}">
        <p14:creationId xmlns:p14="http://schemas.microsoft.com/office/powerpoint/2010/main" val="34858171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1+#ppt_w/2"/>
                                          </p:val>
                                        </p:tav>
                                        <p:tav tm="100000">
                                          <p:val>
                                            <p:strVal val="#ppt_x"/>
                                          </p:val>
                                        </p:tav>
                                      </p:tavLst>
                                    </p:anim>
                                    <p:anim calcmode="lin" valueType="num">
                                      <p:cBhvr additive="base">
                                        <p:cTn id="12" dur="7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1+#ppt_w/2"/>
                                          </p:val>
                                        </p:tav>
                                        <p:tav tm="100000">
                                          <p:val>
                                            <p:strVal val="#ppt_x"/>
                                          </p:val>
                                        </p:tav>
                                      </p:tavLst>
                                    </p:anim>
                                    <p:anim calcmode="lin" valueType="num">
                                      <p:cBhvr additive="base">
                                        <p:cTn id="16"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6401342" y="1273477"/>
            <a:ext cx="11015805"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Introduction &amp;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Objective</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77B621C-2ADB-6A53-52E8-63C3105177CD}"/>
              </a:ext>
            </a:extLst>
          </p:cNvPr>
          <p:cNvSpPr txBox="1"/>
          <p:nvPr/>
        </p:nvSpPr>
        <p:spPr>
          <a:xfrm>
            <a:off x="2852598" y="3341755"/>
            <a:ext cx="18701116" cy="9058314"/>
          </a:xfrm>
          <a:prstGeom prst="rect">
            <a:avLst/>
          </a:prstGeom>
          <a:noFill/>
        </p:spPr>
        <p:txBody>
          <a:bodyPr wrap="square" rtlCol="0">
            <a:spAutoFit/>
          </a:bodyPr>
          <a:lstStyle/>
          <a:p>
            <a:pPr>
              <a:lnSpc>
                <a:spcPct val="150000"/>
              </a:lnSpc>
            </a:pPr>
            <a:r>
              <a:rPr lang="en-IN" sz="3600" dirty="0">
                <a:latin typeface="Work Sans" pitchFamily="2" charset="77"/>
              </a:rPr>
              <a:t>The purpose of </a:t>
            </a:r>
            <a:r>
              <a:rPr lang="en-IN" sz="3600" b="1" dirty="0">
                <a:latin typeface="Work Sans" pitchFamily="2" charset="77"/>
              </a:rPr>
              <a:t>HR Analytics </a:t>
            </a:r>
            <a:r>
              <a:rPr lang="en-IN" sz="3600" dirty="0">
                <a:latin typeface="Work Sans" pitchFamily="2" charset="77"/>
              </a:rPr>
              <a:t>is to collect and analyze HR-related data, including employee information, performance metrics and other relevant data points. In addition to providing valuable insights into HR processes &amp; trends, it allows organizations to improve their overall performance by making more informed decisions about their employees.</a:t>
            </a:r>
          </a:p>
          <a:p>
            <a:endParaRPr lang="en-IN" sz="3600" b="1" dirty="0">
              <a:latin typeface="Work Sans" pitchFamily="2" charset="77"/>
            </a:endParaRPr>
          </a:p>
          <a:p>
            <a:pPr>
              <a:lnSpc>
                <a:spcPct val="150000"/>
              </a:lnSpc>
            </a:pPr>
            <a:r>
              <a:rPr lang="en-IN" sz="3600" b="1" dirty="0">
                <a:latin typeface="Work Sans" pitchFamily="2" charset="77"/>
              </a:rPr>
              <a:t>Objective:</a:t>
            </a:r>
            <a:r>
              <a:rPr lang="en-IN" sz="3600" dirty="0">
                <a:latin typeface="Work Sans" pitchFamily="2" charset="77"/>
              </a:rPr>
              <a:t> The primary objective of this project is to leverage HR data to gain actionable insights into employee behaviour, performance, and satisfaction. The aim is to help the organization reduce attrition, enhance employee engagement, and optimize HR strategies.</a:t>
            </a:r>
            <a:endParaRPr lang="id-ID" sz="3600" spc="-300" dirty="0">
              <a:latin typeface="Work Sans" pitchFamily="2" charset="77"/>
              <a:ea typeface="Open Sans" panose="020B0606030504020204" pitchFamily="34" charset="0"/>
              <a:cs typeface="Open Sans" panose="020B0606030504020204" pitchFamily="34" charset="0"/>
            </a:endParaRPr>
          </a:p>
          <a:p>
            <a:pPr marL="457200" indent="-457200">
              <a:lnSpc>
                <a:spcPct val="150000"/>
              </a:lnSpc>
              <a:buFont typeface="Courier New" panose="02070309020205020404" pitchFamily="49" charset="0"/>
              <a:buChar char="o"/>
            </a:pPr>
            <a:endParaRPr lang="en-IN" sz="3200" spc="-300" dirty="0">
              <a:latin typeface="Work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03169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242D00-848D-4758-9AE4-99D486CDB187}"/>
              </a:ext>
            </a:extLst>
          </p:cNvPr>
          <p:cNvCxnSpPr>
            <a:cxnSpLocks/>
            <a:stCxn id="22" idx="0"/>
          </p:cNvCxnSpPr>
          <p:nvPr/>
        </p:nvCxnSpPr>
        <p:spPr>
          <a:xfrm>
            <a:off x="3438444" y="7746299"/>
            <a:ext cx="0" cy="596970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CD8D774-B3D1-4F51-A215-C9C507F911BD}"/>
              </a:ext>
            </a:extLst>
          </p:cNvPr>
          <p:cNvGrpSpPr/>
          <p:nvPr/>
        </p:nvGrpSpPr>
        <p:grpSpPr>
          <a:xfrm>
            <a:off x="3101714" y="7746298"/>
            <a:ext cx="673460" cy="673460"/>
            <a:chOff x="3123081" y="3716001"/>
            <a:chExt cx="336730" cy="336730"/>
          </a:xfrm>
        </p:grpSpPr>
        <p:sp>
          <p:nvSpPr>
            <p:cNvPr id="22" name="Oval 21">
              <a:extLst>
                <a:ext uri="{FF2B5EF4-FFF2-40B4-BE49-F238E27FC236}">
                  <a16:creationId xmlns:a16="http://schemas.microsoft.com/office/drawing/2014/main" id="{23C0B81C-128A-4A38-82F4-1610A166B9C5}"/>
                </a:ext>
              </a:extLst>
            </p:cNvPr>
            <p:cNvSpPr/>
            <p:nvPr/>
          </p:nvSpPr>
          <p:spPr>
            <a:xfrm>
              <a:off x="3123081" y="3716001"/>
              <a:ext cx="336730" cy="336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23" name="Oval 22">
              <a:extLst>
                <a:ext uri="{FF2B5EF4-FFF2-40B4-BE49-F238E27FC236}">
                  <a16:creationId xmlns:a16="http://schemas.microsoft.com/office/drawing/2014/main" id="{4D272294-432B-4309-926C-C36A326F50D7}"/>
                </a:ext>
              </a:extLst>
            </p:cNvPr>
            <p:cNvSpPr/>
            <p:nvPr/>
          </p:nvSpPr>
          <p:spPr>
            <a:xfrm>
              <a:off x="3182614" y="3774969"/>
              <a:ext cx="218795" cy="21879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grpSp>
      <p:grpSp>
        <p:nvGrpSpPr>
          <p:cNvPr id="25" name="Group 24">
            <a:extLst>
              <a:ext uri="{FF2B5EF4-FFF2-40B4-BE49-F238E27FC236}">
                <a16:creationId xmlns:a16="http://schemas.microsoft.com/office/drawing/2014/main" id="{BA8D844C-EE41-42DE-B0E0-307138600D41}"/>
              </a:ext>
            </a:extLst>
          </p:cNvPr>
          <p:cNvGrpSpPr/>
          <p:nvPr/>
        </p:nvGrpSpPr>
        <p:grpSpPr>
          <a:xfrm>
            <a:off x="4522164" y="6986250"/>
            <a:ext cx="15666664" cy="4191112"/>
            <a:chOff x="3624875" y="914400"/>
            <a:chExt cx="7833332" cy="2095556"/>
          </a:xfrm>
          <a:solidFill>
            <a:schemeClr val="tx1">
              <a:lumMod val="95000"/>
              <a:lumOff val="5000"/>
            </a:schemeClr>
          </a:solidFill>
        </p:grpSpPr>
        <p:sp>
          <p:nvSpPr>
            <p:cNvPr id="35" name="Isosceles Triangle 34">
              <a:extLst>
                <a:ext uri="{FF2B5EF4-FFF2-40B4-BE49-F238E27FC236}">
                  <a16:creationId xmlns:a16="http://schemas.microsoft.com/office/drawing/2014/main" id="{05549C2E-50C9-48F2-BF4F-A0F9FAA55A0F}"/>
                </a:ext>
              </a:extLst>
            </p:cNvPr>
            <p:cNvSpPr/>
            <p:nvPr/>
          </p:nvSpPr>
          <p:spPr>
            <a:xfrm rot="16200000">
              <a:off x="3575923" y="1400526"/>
              <a:ext cx="217715" cy="119812"/>
            </a:xfrm>
            <a:prstGeom prst="triangl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sp>
          <p:nvSpPr>
            <p:cNvPr id="34" name="Rectangle: Rounded Corners 33">
              <a:extLst>
                <a:ext uri="{FF2B5EF4-FFF2-40B4-BE49-F238E27FC236}">
                  <a16:creationId xmlns:a16="http://schemas.microsoft.com/office/drawing/2014/main" id="{877F4464-9008-467B-B02C-4367479A247A}"/>
                </a:ext>
              </a:extLst>
            </p:cNvPr>
            <p:cNvSpPr/>
            <p:nvPr/>
          </p:nvSpPr>
          <p:spPr>
            <a:xfrm>
              <a:off x="3744687" y="914400"/>
              <a:ext cx="7713520" cy="2095556"/>
            </a:xfrm>
            <a:prstGeom prst="roundRect">
              <a:avLst>
                <a:gd name="adj" fmla="val 2957"/>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grpSp>
      <p:sp>
        <p:nvSpPr>
          <p:cNvPr id="32" name="Freeform: Shape 31">
            <a:extLst>
              <a:ext uri="{FF2B5EF4-FFF2-40B4-BE49-F238E27FC236}">
                <a16:creationId xmlns:a16="http://schemas.microsoft.com/office/drawing/2014/main" id="{F250C489-71C1-42D3-A40E-7F95DD926045}"/>
              </a:ext>
            </a:extLst>
          </p:cNvPr>
          <p:cNvSpPr/>
          <p:nvPr/>
        </p:nvSpPr>
        <p:spPr>
          <a:xfrm>
            <a:off x="5458048" y="9346172"/>
            <a:ext cx="1514280" cy="1514280"/>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27" name="Text Placeholder 4">
            <a:extLst>
              <a:ext uri="{FF2B5EF4-FFF2-40B4-BE49-F238E27FC236}">
                <a16:creationId xmlns:a16="http://schemas.microsoft.com/office/drawing/2014/main" id="{A4A84DE2-FC94-41ED-AA8D-1FF54FBADA0B}"/>
              </a:ext>
            </a:extLst>
          </p:cNvPr>
          <p:cNvSpPr txBox="1">
            <a:spLocks/>
          </p:cNvSpPr>
          <p:nvPr/>
        </p:nvSpPr>
        <p:spPr>
          <a:xfrm>
            <a:off x="14815059" y="10103313"/>
            <a:ext cx="4699090" cy="5724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4000"/>
              </a:lnSpc>
              <a:buNone/>
              <a:defRPr/>
            </a:pPr>
            <a:r>
              <a:rPr lang="en-US" i="1" dirty="0">
                <a:solidFill>
                  <a:schemeClr val="bg1"/>
                </a:solidFill>
                <a:latin typeface="Work Sans" pitchFamily="2" charset="77"/>
                <a:cs typeface="Segoe UI Light" panose="020B0502040204020203" pitchFamily="34" charset="0"/>
              </a:rPr>
              <a:t>31 July </a:t>
            </a:r>
            <a:r>
              <a:rPr lang="id-ID" i="1" dirty="0">
                <a:solidFill>
                  <a:schemeClr val="bg1"/>
                </a:solidFill>
                <a:latin typeface="Work Sans" pitchFamily="2" charset="77"/>
                <a:cs typeface="Segoe UI Light" panose="020B0502040204020203" pitchFamily="34" charset="0"/>
              </a:rPr>
              <a:t>2024</a:t>
            </a:r>
            <a:r>
              <a:rPr lang="en-US" i="1" dirty="0">
                <a:solidFill>
                  <a:schemeClr val="bg1"/>
                </a:solidFill>
                <a:latin typeface="Work Sans" pitchFamily="2" charset="77"/>
                <a:cs typeface="Segoe UI Light" panose="020B0502040204020203" pitchFamily="34" charset="0"/>
              </a:rPr>
              <a:t>  04:45 PM</a:t>
            </a:r>
            <a:endParaRPr lang="id-ID" i="1" dirty="0">
              <a:solidFill>
                <a:schemeClr val="bg1"/>
              </a:solidFill>
              <a:latin typeface="Work Sans" pitchFamily="2" charset="77"/>
              <a:cs typeface="Segoe UI Light" panose="020B0502040204020203" pitchFamily="34" charset="0"/>
            </a:endParaRPr>
          </a:p>
        </p:txBody>
      </p:sp>
      <p:grpSp>
        <p:nvGrpSpPr>
          <p:cNvPr id="28" name="Group 27">
            <a:extLst>
              <a:ext uri="{FF2B5EF4-FFF2-40B4-BE49-F238E27FC236}">
                <a16:creationId xmlns:a16="http://schemas.microsoft.com/office/drawing/2014/main" id="{1CEB7042-6C90-4C22-869F-926E1C47AD70}"/>
              </a:ext>
            </a:extLst>
          </p:cNvPr>
          <p:cNvGrpSpPr/>
          <p:nvPr/>
        </p:nvGrpSpPr>
        <p:grpSpPr>
          <a:xfrm>
            <a:off x="5347544" y="7479598"/>
            <a:ext cx="14522204" cy="1581148"/>
            <a:chOff x="1067020" y="4087260"/>
            <a:chExt cx="7261102" cy="790574"/>
          </a:xfrm>
        </p:grpSpPr>
        <p:sp>
          <p:nvSpPr>
            <p:cNvPr id="30" name="Rectangle 29">
              <a:extLst>
                <a:ext uri="{FF2B5EF4-FFF2-40B4-BE49-F238E27FC236}">
                  <a16:creationId xmlns:a16="http://schemas.microsoft.com/office/drawing/2014/main" id="{30A1A145-C6A2-49B6-83A3-7078BFF7BC7A}"/>
                </a:ext>
              </a:extLst>
            </p:cNvPr>
            <p:cNvSpPr/>
            <p:nvPr/>
          </p:nvSpPr>
          <p:spPr>
            <a:xfrm>
              <a:off x="1067020" y="4373304"/>
              <a:ext cx="7261102" cy="504530"/>
            </a:xfrm>
            <a:prstGeom prst="rect">
              <a:avLst/>
            </a:prstGeom>
          </p:spPr>
          <p:txBody>
            <a:bodyPr wrap="square">
              <a:spAutoFit/>
            </a:bodyPr>
            <a:lstStyle/>
            <a:p>
              <a:pPr>
                <a:lnSpc>
                  <a:spcPct val="130000"/>
                </a:lnSpc>
              </a:pPr>
              <a:r>
                <a:rPr lang="en-US" sz="2400" dirty="0">
                  <a:solidFill>
                    <a:schemeClr val="bg1">
                      <a:lumMod val="85000"/>
                    </a:schemeClr>
                  </a:solidFill>
                  <a:latin typeface="Work Sans" pitchFamily="2" charset="77"/>
                  <a:cs typeface="Segoe UI Light" panose="020B0502040204020203" pitchFamily="34" charset="0"/>
                </a:rPr>
                <a:t>Conducted initial data exploration &amp; cleaning. Created Pivot Tables to identify trends and patterns in dataset. Developed complex queries to prepare data for further analysis.</a:t>
              </a:r>
            </a:p>
          </p:txBody>
        </p:sp>
        <p:sp>
          <p:nvSpPr>
            <p:cNvPr id="31" name="TextBox 30">
              <a:extLst>
                <a:ext uri="{FF2B5EF4-FFF2-40B4-BE49-F238E27FC236}">
                  <a16:creationId xmlns:a16="http://schemas.microsoft.com/office/drawing/2014/main" id="{A48EA4E4-7337-4936-9B43-917EE301940C}"/>
                </a:ext>
              </a:extLst>
            </p:cNvPr>
            <p:cNvSpPr txBox="1"/>
            <p:nvPr/>
          </p:nvSpPr>
          <p:spPr>
            <a:xfrm>
              <a:off x="1067022" y="4087260"/>
              <a:ext cx="3538753" cy="294600"/>
            </a:xfrm>
            <a:prstGeom prst="rect">
              <a:avLst/>
            </a:prstGeom>
            <a:noFill/>
          </p:spPr>
          <p:txBody>
            <a:bodyPr wrap="square" rtlCol="0">
              <a:spAutoFit/>
            </a:bodyPr>
            <a:lstStyle/>
            <a:p>
              <a:pPr>
                <a:lnSpc>
                  <a:spcPct val="80000"/>
                </a:lnSpc>
              </a:pPr>
              <a:r>
                <a:rPr lang="en-US" sz="4000" b="1" dirty="0">
                  <a:solidFill>
                    <a:schemeClr val="accent1"/>
                  </a:solidFill>
                  <a:latin typeface="Work Sans" pitchFamily="2" charset="77"/>
                </a:rPr>
                <a:t>Week - 1</a:t>
              </a:r>
            </a:p>
          </p:txBody>
        </p:sp>
      </p:grpSp>
      <p:sp>
        <p:nvSpPr>
          <p:cNvPr id="29" name="TextBox 28">
            <a:extLst>
              <a:ext uri="{FF2B5EF4-FFF2-40B4-BE49-F238E27FC236}">
                <a16:creationId xmlns:a16="http://schemas.microsoft.com/office/drawing/2014/main" id="{BA61DC01-4BCA-4B08-A243-DC4540F9F647}"/>
              </a:ext>
            </a:extLst>
          </p:cNvPr>
          <p:cNvSpPr txBox="1"/>
          <p:nvPr/>
        </p:nvSpPr>
        <p:spPr>
          <a:xfrm>
            <a:off x="7164741" y="9580093"/>
            <a:ext cx="3662926" cy="954107"/>
          </a:xfrm>
          <a:prstGeom prst="rect">
            <a:avLst/>
          </a:prstGeom>
          <a:noFill/>
        </p:spPr>
        <p:txBody>
          <a:bodyPr wrap="square" rtlCol="0">
            <a:spAutoFit/>
          </a:bodyPr>
          <a:lstStyle/>
          <a:p>
            <a:r>
              <a:rPr lang="en-US" sz="2800" b="1" dirty="0">
                <a:solidFill>
                  <a:schemeClr val="bg1"/>
                </a:solidFill>
                <a:latin typeface="Work Sans" pitchFamily="2" charset="77"/>
              </a:rPr>
              <a:t>MS Excel And MySQL</a:t>
            </a:r>
          </a:p>
        </p:txBody>
      </p:sp>
      <p:sp>
        <p:nvSpPr>
          <p:cNvPr id="67" name="Rectangle 66">
            <a:extLst>
              <a:ext uri="{FF2B5EF4-FFF2-40B4-BE49-F238E27FC236}">
                <a16:creationId xmlns:a16="http://schemas.microsoft.com/office/drawing/2014/main" id="{46838C97-D9E2-4CDF-B7DE-1379AD55C297}"/>
              </a:ext>
            </a:extLst>
          </p:cNvPr>
          <p:cNvSpPr/>
          <p:nvPr/>
        </p:nvSpPr>
        <p:spPr>
          <a:xfrm>
            <a:off x="-253764" y="7860599"/>
            <a:ext cx="3135476" cy="666849"/>
          </a:xfrm>
          <a:prstGeom prst="rect">
            <a:avLst/>
          </a:prstGeom>
        </p:spPr>
        <p:txBody>
          <a:bodyPr wrap="square">
            <a:spAutoFit/>
          </a:bodyPr>
          <a:lstStyle/>
          <a:p>
            <a:pPr algn="r"/>
            <a:r>
              <a:rPr lang="id-ID" sz="5600" b="1" baseline="30000" dirty="0">
                <a:solidFill>
                  <a:schemeClr val="accent1"/>
                </a:solidFill>
                <a:latin typeface="Work Sans" pitchFamily="2" charset="77"/>
                <a:cs typeface="Segoe UI" panose="020B0502040204020203" pitchFamily="34" charset="0"/>
              </a:rPr>
              <a:t>2024</a:t>
            </a:r>
            <a:endParaRPr lang="en-US" sz="5600" b="1" baseline="30000" dirty="0">
              <a:solidFill>
                <a:schemeClr val="accent1"/>
              </a:solidFill>
              <a:latin typeface="Work Sans" pitchFamily="2" charset="77"/>
              <a:cs typeface="Segoe UI" panose="020B0502040204020203" pitchFamily="34" charset="0"/>
            </a:endParaRPr>
          </a:p>
        </p:txBody>
      </p:sp>
      <p:sp>
        <p:nvSpPr>
          <p:cNvPr id="41" name="TextBox 40">
            <a:extLst>
              <a:ext uri="{FF2B5EF4-FFF2-40B4-BE49-F238E27FC236}">
                <a16:creationId xmlns:a16="http://schemas.microsoft.com/office/drawing/2014/main" id="{F5CC9139-B234-40C9-938D-2E508B233018}"/>
              </a:ext>
            </a:extLst>
          </p:cNvPr>
          <p:cNvSpPr txBox="1"/>
          <p:nvPr/>
        </p:nvSpPr>
        <p:spPr>
          <a:xfrm>
            <a:off x="3425372" y="1325824"/>
            <a:ext cx="17533256" cy="1138773"/>
          </a:xfrm>
          <a:prstGeom prst="rect">
            <a:avLst/>
          </a:prstGeom>
          <a:noFill/>
        </p:spPr>
        <p:txBody>
          <a:bodyPr wrap="square" rtlCol="0">
            <a:spAutoFit/>
          </a:bodyPr>
          <a:lstStyle/>
          <a:p>
            <a:pPr algn="ct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Project Timeline</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pic>
        <p:nvPicPr>
          <p:cNvPr id="3" name="Picture Placeholder 2" descr="A green squares with a white x&#10;&#10;Description automatically generated">
            <a:extLst>
              <a:ext uri="{FF2B5EF4-FFF2-40B4-BE49-F238E27FC236}">
                <a16:creationId xmlns:a16="http://schemas.microsoft.com/office/drawing/2014/main" id="{EBF7659A-13F0-17E6-6AA0-7AF95D8299E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3" r="63"/>
          <a:stretch>
            <a:fillRect/>
          </a:stretch>
        </p:blipFill>
        <p:spPr>
          <a:xfrm>
            <a:off x="6261026" y="9789487"/>
            <a:ext cx="627653" cy="627651"/>
          </a:xfrm>
        </p:spPr>
      </p:pic>
      <p:pic>
        <p:nvPicPr>
          <p:cNvPr id="4" name="Picture Placeholder 2">
            <a:extLst>
              <a:ext uri="{FF2B5EF4-FFF2-40B4-BE49-F238E27FC236}">
                <a16:creationId xmlns:a16="http://schemas.microsoft.com/office/drawing/2014/main" id="{69BF9609-3898-97EF-61A2-732F39C01F8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5542022" y="9789486"/>
            <a:ext cx="627653" cy="627651"/>
          </a:xfrm>
          <a:custGeom>
            <a:avLst/>
            <a:gdLst>
              <a:gd name="connsiteX0" fmla="*/ 1998404 w 3996808"/>
              <a:gd name="connsiteY0" fmla="*/ 0 h 3996808"/>
              <a:gd name="connsiteX1" fmla="*/ 3996808 w 3996808"/>
              <a:gd name="connsiteY1" fmla="*/ 1998404 h 3996808"/>
              <a:gd name="connsiteX2" fmla="*/ 1998404 w 3996808"/>
              <a:gd name="connsiteY2" fmla="*/ 3996808 h 3996808"/>
              <a:gd name="connsiteX3" fmla="*/ 0 w 3996808"/>
              <a:gd name="connsiteY3" fmla="*/ 1998404 h 3996808"/>
              <a:gd name="connsiteX4" fmla="*/ 1998404 w 3996808"/>
              <a:gd name="connsiteY4" fmla="*/ 0 h 399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6808" h="3996808">
                <a:moveTo>
                  <a:pt x="1998404" y="0"/>
                </a:moveTo>
                <a:cubicBezTo>
                  <a:pt x="3102092" y="0"/>
                  <a:pt x="3996808" y="894716"/>
                  <a:pt x="3996808" y="1998404"/>
                </a:cubicBezTo>
                <a:cubicBezTo>
                  <a:pt x="3996808" y="3102092"/>
                  <a:pt x="3102092" y="3996808"/>
                  <a:pt x="1998404" y="3996808"/>
                </a:cubicBezTo>
                <a:cubicBezTo>
                  <a:pt x="894716" y="3996808"/>
                  <a:pt x="0" y="3102092"/>
                  <a:pt x="0" y="1998404"/>
                </a:cubicBezTo>
                <a:cubicBezTo>
                  <a:pt x="0" y="894716"/>
                  <a:pt x="894716" y="0"/>
                  <a:pt x="1998404" y="0"/>
                </a:cubicBezTo>
                <a:close/>
              </a:path>
            </a:pathLst>
          </a:custGeom>
          <a:solidFill>
            <a:schemeClr val="bg1">
              <a:lumMod val="95000"/>
              <a:alpha val="40000"/>
            </a:schemeClr>
          </a:solidFill>
        </p:spPr>
      </p:pic>
    </p:spTree>
    <p:extLst>
      <p:ext uri="{BB962C8B-B14F-4D97-AF65-F5344CB8AC3E}">
        <p14:creationId xmlns:p14="http://schemas.microsoft.com/office/powerpoint/2010/main" val="842280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9" presetClass="entr" presetSubtype="0" decel="10000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 calcmode="lin" valueType="num">
                                      <p:cBhvr>
                                        <p:cTn id="12" dur="500" fill="hold"/>
                                        <p:tgtEl>
                                          <p:spTgt spid="21"/>
                                        </p:tgtEl>
                                        <p:attrNameLst>
                                          <p:attrName>style.rotation</p:attrName>
                                        </p:attrNameLst>
                                      </p:cBhvr>
                                      <p:tavLst>
                                        <p:tav tm="0">
                                          <p:val>
                                            <p:fltVal val="360"/>
                                          </p:val>
                                        </p:tav>
                                        <p:tav tm="100000">
                                          <p:val>
                                            <p:fltVal val="0"/>
                                          </p:val>
                                        </p:tav>
                                      </p:tavLst>
                                    </p:anim>
                                    <p:animEffect transition="in" filter="fade">
                                      <p:cBhvr>
                                        <p:cTn id="13" dur="500"/>
                                        <p:tgtEl>
                                          <p:spTgt spid="21"/>
                                        </p:tgtEl>
                                      </p:cBhvr>
                                    </p:animEffect>
                                  </p:childTnLst>
                                </p:cTn>
                              </p:par>
                              <p:par>
                                <p:cTn id="14" presetID="22" presetClass="entr" presetSubtype="1"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2" presetClass="entr" presetSubtype="4" decel="100000" fill="hold" nodeType="withEffect">
                                  <p:stCondLst>
                                    <p:cond delay="10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5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49" presetClass="entr" presetSubtype="0" decel="100000" fill="hold" grpId="0" nodeType="withEffect">
                                  <p:stCondLst>
                                    <p:cond delay="150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 calcmode="lin" valueType="num">
                                      <p:cBhvr>
                                        <p:cTn id="32" dur="500" fill="hold"/>
                                        <p:tgtEl>
                                          <p:spTgt spid="32"/>
                                        </p:tgtEl>
                                        <p:attrNameLst>
                                          <p:attrName>style.rotation</p:attrName>
                                        </p:attrNameLst>
                                      </p:cBhvr>
                                      <p:tavLst>
                                        <p:tav tm="0">
                                          <p:val>
                                            <p:fltVal val="360"/>
                                          </p:val>
                                        </p:tav>
                                        <p:tav tm="100000">
                                          <p:val>
                                            <p:fltVal val="0"/>
                                          </p:val>
                                        </p:tav>
                                      </p:tavLst>
                                    </p:anim>
                                    <p:animEffect transition="in" filter="fade">
                                      <p:cBhvr>
                                        <p:cTn id="33" dur="500"/>
                                        <p:tgtEl>
                                          <p:spTgt spid="32"/>
                                        </p:tgtEl>
                                      </p:cBhvr>
                                    </p:animEffect>
                                  </p:childTnLst>
                                </p:cTn>
                              </p:par>
                              <p:par>
                                <p:cTn id="34" presetID="49" presetClass="entr" presetSubtype="0" decel="100000" fill="hold" nodeType="withEffect">
                                  <p:stCondLst>
                                    <p:cond delay="150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 calcmode="lin" valueType="num">
                                      <p:cBhvr>
                                        <p:cTn id="38" dur="500" fill="hold"/>
                                        <p:tgtEl>
                                          <p:spTgt spid="4"/>
                                        </p:tgtEl>
                                        <p:attrNameLst>
                                          <p:attrName>style.rotation</p:attrName>
                                        </p:attrNameLst>
                                      </p:cBhvr>
                                      <p:tavLst>
                                        <p:tav tm="0">
                                          <p:val>
                                            <p:fltVal val="360"/>
                                          </p:val>
                                        </p:tav>
                                        <p:tav tm="100000">
                                          <p:val>
                                            <p:fltVal val="0"/>
                                          </p:val>
                                        </p:tav>
                                      </p:tavLst>
                                    </p:anim>
                                    <p:animEffect transition="in" filter="fade">
                                      <p:cBhvr>
                                        <p:cTn id="39" dur="500"/>
                                        <p:tgtEl>
                                          <p:spTgt spid="4"/>
                                        </p:tgtEl>
                                      </p:cBhvr>
                                    </p:animEffect>
                                  </p:childTnLst>
                                </p:cTn>
                              </p:par>
                              <p:par>
                                <p:cTn id="40" presetID="10" presetClass="entr" presetSubtype="0" fill="hold" grpId="0" nodeType="withEffect">
                                  <p:stCondLst>
                                    <p:cond delay="17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p:bldP spid="29" grpId="0"/>
      <p:bldP spid="67"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242D00-848D-4758-9AE4-99D486CDB187}"/>
              </a:ext>
            </a:extLst>
          </p:cNvPr>
          <p:cNvCxnSpPr/>
          <p:nvPr/>
        </p:nvCxnSpPr>
        <p:spPr>
          <a:xfrm>
            <a:off x="3433702" y="-4208"/>
            <a:ext cx="0" cy="13716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84282E6-EB4D-4CD0-817A-7BFD5E13EB37}"/>
              </a:ext>
            </a:extLst>
          </p:cNvPr>
          <p:cNvGrpSpPr/>
          <p:nvPr/>
        </p:nvGrpSpPr>
        <p:grpSpPr>
          <a:xfrm>
            <a:off x="3096972" y="2630516"/>
            <a:ext cx="673460" cy="673460"/>
            <a:chOff x="3123081" y="3716001"/>
            <a:chExt cx="336730" cy="336730"/>
          </a:xfrm>
        </p:grpSpPr>
        <p:sp>
          <p:nvSpPr>
            <p:cNvPr id="9" name="Oval 8">
              <a:extLst>
                <a:ext uri="{FF2B5EF4-FFF2-40B4-BE49-F238E27FC236}">
                  <a16:creationId xmlns:a16="http://schemas.microsoft.com/office/drawing/2014/main" id="{5F8A518D-F40D-467D-BB1E-A30E7A93D60B}"/>
                </a:ext>
              </a:extLst>
            </p:cNvPr>
            <p:cNvSpPr/>
            <p:nvPr/>
          </p:nvSpPr>
          <p:spPr>
            <a:xfrm>
              <a:off x="3123081" y="3716001"/>
              <a:ext cx="336730" cy="336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10" name="Oval 9">
              <a:extLst>
                <a:ext uri="{FF2B5EF4-FFF2-40B4-BE49-F238E27FC236}">
                  <a16:creationId xmlns:a16="http://schemas.microsoft.com/office/drawing/2014/main" id="{FB54D8B7-2202-4CC1-86AB-56CABB063CA1}"/>
                </a:ext>
              </a:extLst>
            </p:cNvPr>
            <p:cNvSpPr/>
            <p:nvPr/>
          </p:nvSpPr>
          <p:spPr>
            <a:xfrm>
              <a:off x="3182614" y="3774969"/>
              <a:ext cx="218795" cy="21879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grpSp>
      <p:grpSp>
        <p:nvGrpSpPr>
          <p:cNvPr id="5" name="Group 4">
            <a:extLst>
              <a:ext uri="{FF2B5EF4-FFF2-40B4-BE49-F238E27FC236}">
                <a16:creationId xmlns:a16="http://schemas.microsoft.com/office/drawing/2014/main" id="{074E5910-E8E3-4F5B-A2F5-8E094924F7D6}"/>
              </a:ext>
            </a:extLst>
          </p:cNvPr>
          <p:cNvGrpSpPr/>
          <p:nvPr/>
        </p:nvGrpSpPr>
        <p:grpSpPr>
          <a:xfrm>
            <a:off x="4517422" y="1870468"/>
            <a:ext cx="15666664" cy="4191112"/>
            <a:chOff x="3624875" y="914400"/>
            <a:chExt cx="7833332" cy="2095556"/>
          </a:xfrm>
          <a:solidFill>
            <a:schemeClr val="tx1">
              <a:lumMod val="95000"/>
              <a:lumOff val="5000"/>
            </a:schemeClr>
          </a:solidFill>
        </p:grpSpPr>
        <p:sp>
          <p:nvSpPr>
            <p:cNvPr id="4" name="Isosceles Triangle 3">
              <a:extLst>
                <a:ext uri="{FF2B5EF4-FFF2-40B4-BE49-F238E27FC236}">
                  <a16:creationId xmlns:a16="http://schemas.microsoft.com/office/drawing/2014/main" id="{673E5086-7691-4530-AE52-0E1DA33ACEA8}"/>
                </a:ext>
              </a:extLst>
            </p:cNvPr>
            <p:cNvSpPr/>
            <p:nvPr/>
          </p:nvSpPr>
          <p:spPr>
            <a:xfrm rot="16200000">
              <a:off x="3575923" y="1400526"/>
              <a:ext cx="217715" cy="119812"/>
            </a:xfrm>
            <a:prstGeom prst="triangl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sp>
          <p:nvSpPr>
            <p:cNvPr id="3" name="Rectangle: Rounded Corners 2">
              <a:extLst>
                <a:ext uri="{FF2B5EF4-FFF2-40B4-BE49-F238E27FC236}">
                  <a16:creationId xmlns:a16="http://schemas.microsoft.com/office/drawing/2014/main" id="{496BF400-9F2F-43BA-BC0C-3776F1B65687}"/>
                </a:ext>
              </a:extLst>
            </p:cNvPr>
            <p:cNvSpPr/>
            <p:nvPr/>
          </p:nvSpPr>
          <p:spPr>
            <a:xfrm>
              <a:off x="3744687" y="914400"/>
              <a:ext cx="7713520" cy="2095556"/>
            </a:xfrm>
            <a:prstGeom prst="roundRect">
              <a:avLst>
                <a:gd name="adj" fmla="val 2957"/>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grpSp>
      <p:sp>
        <p:nvSpPr>
          <p:cNvPr id="12" name="Freeform: Shape 11">
            <a:extLst>
              <a:ext uri="{FF2B5EF4-FFF2-40B4-BE49-F238E27FC236}">
                <a16:creationId xmlns:a16="http://schemas.microsoft.com/office/drawing/2014/main" id="{54A02CE1-8A46-4725-B164-2295EBDA5527}"/>
              </a:ext>
            </a:extLst>
          </p:cNvPr>
          <p:cNvSpPr/>
          <p:nvPr/>
        </p:nvSpPr>
        <p:spPr>
          <a:xfrm>
            <a:off x="5453306" y="4230390"/>
            <a:ext cx="1514280" cy="1514280"/>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15" name="Text Placeholder 4">
            <a:extLst>
              <a:ext uri="{FF2B5EF4-FFF2-40B4-BE49-F238E27FC236}">
                <a16:creationId xmlns:a16="http://schemas.microsoft.com/office/drawing/2014/main" id="{AF66E639-2D63-456F-A1BF-980EAEE53844}"/>
              </a:ext>
            </a:extLst>
          </p:cNvPr>
          <p:cNvSpPr txBox="1">
            <a:spLocks/>
          </p:cNvSpPr>
          <p:nvPr/>
        </p:nvSpPr>
        <p:spPr>
          <a:xfrm>
            <a:off x="14810317" y="4987531"/>
            <a:ext cx="4699090" cy="572498"/>
          </a:xfrm>
          <a:prstGeom prst="rect">
            <a:avLst/>
          </a:prstGeom>
        </p:spPr>
        <p:txBody>
          <a:bodyPr/>
          <a:lstStyle>
            <a:defPPr>
              <a:defRPr lang="ru-RU"/>
            </a:defPPr>
            <a:lvl1pPr indent="0" algn="r">
              <a:lnSpc>
                <a:spcPct val="114000"/>
              </a:lnSpc>
              <a:spcBef>
                <a:spcPts val="1000"/>
              </a:spcBef>
              <a:buFont typeface="Arial" panose="020B0604020202020204" pitchFamily="34" charset="0"/>
              <a:buNone/>
              <a:defRPr sz="2800" i="1">
                <a:solidFill>
                  <a:schemeClr val="bg1"/>
                </a:solidFill>
                <a:latin typeface="Work Sans" pitchFamily="2" charset="77"/>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07 Aug </a:t>
            </a:r>
            <a:r>
              <a:rPr lang="id-ID" dirty="0"/>
              <a:t>2024</a:t>
            </a:r>
            <a:r>
              <a:rPr lang="en-US" dirty="0"/>
              <a:t>  04:45 PM</a:t>
            </a:r>
            <a:endParaRPr lang="id-ID" dirty="0"/>
          </a:p>
        </p:txBody>
      </p:sp>
      <p:grpSp>
        <p:nvGrpSpPr>
          <p:cNvPr id="16" name="Group 15">
            <a:extLst>
              <a:ext uri="{FF2B5EF4-FFF2-40B4-BE49-F238E27FC236}">
                <a16:creationId xmlns:a16="http://schemas.microsoft.com/office/drawing/2014/main" id="{0DC0BC75-376F-4B21-A58A-FA2BE0CA2B09}"/>
              </a:ext>
            </a:extLst>
          </p:cNvPr>
          <p:cNvGrpSpPr/>
          <p:nvPr/>
        </p:nvGrpSpPr>
        <p:grpSpPr>
          <a:xfrm>
            <a:off x="5342802" y="2363816"/>
            <a:ext cx="14522204" cy="1581148"/>
            <a:chOff x="1067020" y="4087260"/>
            <a:chExt cx="7261102" cy="790574"/>
          </a:xfrm>
        </p:grpSpPr>
        <p:sp>
          <p:nvSpPr>
            <p:cNvPr id="17" name="Rectangle 16">
              <a:extLst>
                <a:ext uri="{FF2B5EF4-FFF2-40B4-BE49-F238E27FC236}">
                  <a16:creationId xmlns:a16="http://schemas.microsoft.com/office/drawing/2014/main" id="{54E80D80-0A85-400F-A242-4B16EACD1619}"/>
                </a:ext>
              </a:extLst>
            </p:cNvPr>
            <p:cNvSpPr/>
            <p:nvPr/>
          </p:nvSpPr>
          <p:spPr>
            <a:xfrm>
              <a:off x="1067020" y="4373304"/>
              <a:ext cx="7261102" cy="504530"/>
            </a:xfrm>
            <a:prstGeom prst="rect">
              <a:avLst/>
            </a:prstGeom>
          </p:spPr>
          <p:txBody>
            <a:bodyPr wrap="square">
              <a:spAutoFit/>
            </a:bodyPr>
            <a:lstStyle/>
            <a:p>
              <a:pPr>
                <a:lnSpc>
                  <a:spcPct val="130000"/>
                </a:lnSpc>
              </a:pPr>
              <a:r>
                <a:rPr lang="en-US" sz="2400" dirty="0">
                  <a:solidFill>
                    <a:schemeClr val="bg1">
                      <a:lumMod val="85000"/>
                    </a:schemeClr>
                  </a:solidFill>
                  <a:latin typeface="Work Sans" pitchFamily="2" charset="77"/>
                  <a:cs typeface="Segoe UI Light" panose="020B0502040204020203" pitchFamily="34" charset="0"/>
                </a:rPr>
                <a:t>Data Visualization: Transitioned cleaned &amp; structured data into Tableau. Created interactive dashboard to show metrics like attrition, satisfaction score, work-life balance.</a:t>
              </a:r>
            </a:p>
          </p:txBody>
        </p:sp>
        <p:sp>
          <p:nvSpPr>
            <p:cNvPr id="18" name="TextBox 17">
              <a:extLst>
                <a:ext uri="{FF2B5EF4-FFF2-40B4-BE49-F238E27FC236}">
                  <a16:creationId xmlns:a16="http://schemas.microsoft.com/office/drawing/2014/main" id="{EA271D1E-C399-4023-A5F7-427AF3396EED}"/>
                </a:ext>
              </a:extLst>
            </p:cNvPr>
            <p:cNvSpPr txBox="1"/>
            <p:nvPr/>
          </p:nvSpPr>
          <p:spPr>
            <a:xfrm>
              <a:off x="1067022" y="4087260"/>
              <a:ext cx="3538753" cy="294600"/>
            </a:xfrm>
            <a:prstGeom prst="rect">
              <a:avLst/>
            </a:prstGeom>
            <a:noFill/>
          </p:spPr>
          <p:txBody>
            <a:bodyPr wrap="square" rtlCol="0">
              <a:spAutoFit/>
            </a:bodyPr>
            <a:lstStyle/>
            <a:p>
              <a:pPr>
                <a:lnSpc>
                  <a:spcPct val="80000"/>
                </a:lnSpc>
              </a:pPr>
              <a:r>
                <a:rPr lang="en-US" sz="4000" b="1" dirty="0">
                  <a:solidFill>
                    <a:schemeClr val="accent2"/>
                  </a:solidFill>
                  <a:latin typeface="Work Sans" pitchFamily="2" charset="77"/>
                </a:rPr>
                <a:t>Week - 2</a:t>
              </a:r>
            </a:p>
          </p:txBody>
        </p:sp>
      </p:grpSp>
      <p:sp>
        <p:nvSpPr>
          <p:cNvPr id="19" name="TextBox 18">
            <a:extLst>
              <a:ext uri="{FF2B5EF4-FFF2-40B4-BE49-F238E27FC236}">
                <a16:creationId xmlns:a16="http://schemas.microsoft.com/office/drawing/2014/main" id="{FC4CF380-7D63-4902-AC9E-90926618B762}"/>
              </a:ext>
            </a:extLst>
          </p:cNvPr>
          <p:cNvSpPr txBox="1"/>
          <p:nvPr/>
        </p:nvSpPr>
        <p:spPr>
          <a:xfrm>
            <a:off x="7159999" y="4464311"/>
            <a:ext cx="3568094" cy="523220"/>
          </a:xfrm>
          <a:prstGeom prst="rect">
            <a:avLst/>
          </a:prstGeom>
          <a:noFill/>
        </p:spPr>
        <p:txBody>
          <a:bodyPr wrap="square" rtlCol="0">
            <a:spAutoFit/>
          </a:bodyPr>
          <a:lstStyle>
            <a:defPPr>
              <a:defRPr lang="ru-RU"/>
            </a:defPPr>
            <a:lvl1pPr>
              <a:defRPr sz="2800" b="1">
                <a:solidFill>
                  <a:schemeClr val="bg1"/>
                </a:solidFill>
                <a:latin typeface="Work Sans" pitchFamily="2" charset="77"/>
              </a:defRPr>
            </a:lvl1pPr>
          </a:lstStyle>
          <a:p>
            <a:r>
              <a:rPr lang="en-US" dirty="0"/>
              <a:t>Tableau</a:t>
            </a:r>
          </a:p>
        </p:txBody>
      </p:sp>
      <p:grpSp>
        <p:nvGrpSpPr>
          <p:cNvPr id="21" name="Group 20">
            <a:extLst>
              <a:ext uri="{FF2B5EF4-FFF2-40B4-BE49-F238E27FC236}">
                <a16:creationId xmlns:a16="http://schemas.microsoft.com/office/drawing/2014/main" id="{0CD8D774-B3D1-4F51-A215-C9C507F911BD}"/>
              </a:ext>
            </a:extLst>
          </p:cNvPr>
          <p:cNvGrpSpPr/>
          <p:nvPr/>
        </p:nvGrpSpPr>
        <p:grpSpPr>
          <a:xfrm>
            <a:off x="3096972" y="8406052"/>
            <a:ext cx="673460" cy="673460"/>
            <a:chOff x="3123081" y="3716001"/>
            <a:chExt cx="336730" cy="336730"/>
          </a:xfrm>
        </p:grpSpPr>
        <p:sp>
          <p:nvSpPr>
            <p:cNvPr id="22" name="Oval 21">
              <a:extLst>
                <a:ext uri="{FF2B5EF4-FFF2-40B4-BE49-F238E27FC236}">
                  <a16:creationId xmlns:a16="http://schemas.microsoft.com/office/drawing/2014/main" id="{23C0B81C-128A-4A38-82F4-1610A166B9C5}"/>
                </a:ext>
              </a:extLst>
            </p:cNvPr>
            <p:cNvSpPr/>
            <p:nvPr/>
          </p:nvSpPr>
          <p:spPr>
            <a:xfrm>
              <a:off x="3123081" y="3716001"/>
              <a:ext cx="336730" cy="336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23" name="Oval 22">
              <a:extLst>
                <a:ext uri="{FF2B5EF4-FFF2-40B4-BE49-F238E27FC236}">
                  <a16:creationId xmlns:a16="http://schemas.microsoft.com/office/drawing/2014/main" id="{4D272294-432B-4309-926C-C36A326F50D7}"/>
                </a:ext>
              </a:extLst>
            </p:cNvPr>
            <p:cNvSpPr/>
            <p:nvPr/>
          </p:nvSpPr>
          <p:spPr>
            <a:xfrm>
              <a:off x="3182614" y="3774969"/>
              <a:ext cx="218795" cy="21879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grpSp>
      <p:grpSp>
        <p:nvGrpSpPr>
          <p:cNvPr id="25" name="Group 24">
            <a:extLst>
              <a:ext uri="{FF2B5EF4-FFF2-40B4-BE49-F238E27FC236}">
                <a16:creationId xmlns:a16="http://schemas.microsoft.com/office/drawing/2014/main" id="{BA8D844C-EE41-42DE-B0E0-307138600D41}"/>
              </a:ext>
            </a:extLst>
          </p:cNvPr>
          <p:cNvGrpSpPr/>
          <p:nvPr/>
        </p:nvGrpSpPr>
        <p:grpSpPr>
          <a:xfrm>
            <a:off x="4517422" y="7646004"/>
            <a:ext cx="15666664" cy="4191112"/>
            <a:chOff x="3624875" y="914400"/>
            <a:chExt cx="7833332" cy="2095556"/>
          </a:xfrm>
          <a:solidFill>
            <a:schemeClr val="tx1">
              <a:lumMod val="95000"/>
              <a:lumOff val="5000"/>
            </a:schemeClr>
          </a:solidFill>
        </p:grpSpPr>
        <p:sp>
          <p:nvSpPr>
            <p:cNvPr id="35" name="Isosceles Triangle 34">
              <a:extLst>
                <a:ext uri="{FF2B5EF4-FFF2-40B4-BE49-F238E27FC236}">
                  <a16:creationId xmlns:a16="http://schemas.microsoft.com/office/drawing/2014/main" id="{05549C2E-50C9-48F2-BF4F-A0F9FAA55A0F}"/>
                </a:ext>
              </a:extLst>
            </p:cNvPr>
            <p:cNvSpPr/>
            <p:nvPr/>
          </p:nvSpPr>
          <p:spPr>
            <a:xfrm rot="16200000">
              <a:off x="3575923" y="1400526"/>
              <a:ext cx="217715" cy="119812"/>
            </a:xfrm>
            <a:prstGeom prst="triangl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sp>
          <p:nvSpPr>
            <p:cNvPr id="34" name="Rectangle: Rounded Corners 33">
              <a:extLst>
                <a:ext uri="{FF2B5EF4-FFF2-40B4-BE49-F238E27FC236}">
                  <a16:creationId xmlns:a16="http://schemas.microsoft.com/office/drawing/2014/main" id="{877F4464-9008-467B-B02C-4367479A247A}"/>
                </a:ext>
              </a:extLst>
            </p:cNvPr>
            <p:cNvSpPr/>
            <p:nvPr/>
          </p:nvSpPr>
          <p:spPr>
            <a:xfrm>
              <a:off x="3744687" y="914400"/>
              <a:ext cx="7713520" cy="2095556"/>
            </a:xfrm>
            <a:prstGeom prst="roundRect">
              <a:avLst>
                <a:gd name="adj" fmla="val 2957"/>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grpSp>
      <p:sp>
        <p:nvSpPr>
          <p:cNvPr id="32" name="Freeform: Shape 31">
            <a:extLst>
              <a:ext uri="{FF2B5EF4-FFF2-40B4-BE49-F238E27FC236}">
                <a16:creationId xmlns:a16="http://schemas.microsoft.com/office/drawing/2014/main" id="{F250C489-71C1-42D3-A40E-7F95DD926045}"/>
              </a:ext>
            </a:extLst>
          </p:cNvPr>
          <p:cNvSpPr/>
          <p:nvPr/>
        </p:nvSpPr>
        <p:spPr>
          <a:xfrm>
            <a:off x="5453306" y="10005926"/>
            <a:ext cx="1514280" cy="1514280"/>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27" name="Text Placeholder 4">
            <a:extLst>
              <a:ext uri="{FF2B5EF4-FFF2-40B4-BE49-F238E27FC236}">
                <a16:creationId xmlns:a16="http://schemas.microsoft.com/office/drawing/2014/main" id="{A4A84DE2-FC94-41ED-AA8D-1FF54FBADA0B}"/>
              </a:ext>
            </a:extLst>
          </p:cNvPr>
          <p:cNvSpPr txBox="1">
            <a:spLocks/>
          </p:cNvSpPr>
          <p:nvPr/>
        </p:nvSpPr>
        <p:spPr>
          <a:xfrm>
            <a:off x="14810317" y="10763067"/>
            <a:ext cx="4699090" cy="572498"/>
          </a:xfrm>
          <a:prstGeom prst="rect">
            <a:avLst/>
          </a:prstGeom>
        </p:spPr>
        <p:txBody>
          <a:bodyPr/>
          <a:lstStyle>
            <a:defPPr>
              <a:defRPr lang="ru-RU"/>
            </a:defPPr>
            <a:lvl1pPr indent="0" algn="r">
              <a:lnSpc>
                <a:spcPct val="114000"/>
              </a:lnSpc>
              <a:spcBef>
                <a:spcPts val="1000"/>
              </a:spcBef>
              <a:buFont typeface="Arial" panose="020B0604020202020204" pitchFamily="34" charset="0"/>
              <a:buNone/>
              <a:defRPr sz="2800" i="1">
                <a:solidFill>
                  <a:schemeClr val="bg1"/>
                </a:solidFill>
                <a:latin typeface="Work Sans" pitchFamily="2" charset="77"/>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14 Aug </a:t>
            </a:r>
            <a:r>
              <a:rPr lang="id-ID" dirty="0"/>
              <a:t>2024</a:t>
            </a:r>
            <a:r>
              <a:rPr lang="en-US" dirty="0"/>
              <a:t>  04:45 PM</a:t>
            </a:r>
            <a:endParaRPr lang="id-ID" dirty="0"/>
          </a:p>
        </p:txBody>
      </p:sp>
      <p:grpSp>
        <p:nvGrpSpPr>
          <p:cNvPr id="28" name="Group 27">
            <a:extLst>
              <a:ext uri="{FF2B5EF4-FFF2-40B4-BE49-F238E27FC236}">
                <a16:creationId xmlns:a16="http://schemas.microsoft.com/office/drawing/2014/main" id="{1CEB7042-6C90-4C22-869F-926E1C47AD70}"/>
              </a:ext>
            </a:extLst>
          </p:cNvPr>
          <p:cNvGrpSpPr/>
          <p:nvPr/>
        </p:nvGrpSpPr>
        <p:grpSpPr>
          <a:xfrm>
            <a:off x="5342802" y="8139352"/>
            <a:ext cx="14522204" cy="1581148"/>
            <a:chOff x="1067020" y="4087260"/>
            <a:chExt cx="7261102" cy="790574"/>
          </a:xfrm>
        </p:grpSpPr>
        <p:sp>
          <p:nvSpPr>
            <p:cNvPr id="30" name="Rectangle 29">
              <a:extLst>
                <a:ext uri="{FF2B5EF4-FFF2-40B4-BE49-F238E27FC236}">
                  <a16:creationId xmlns:a16="http://schemas.microsoft.com/office/drawing/2014/main" id="{30A1A145-C6A2-49B6-83A3-7078BFF7BC7A}"/>
                </a:ext>
              </a:extLst>
            </p:cNvPr>
            <p:cNvSpPr/>
            <p:nvPr/>
          </p:nvSpPr>
          <p:spPr>
            <a:xfrm>
              <a:off x="1067020" y="4373304"/>
              <a:ext cx="7261102" cy="504530"/>
            </a:xfrm>
            <a:prstGeom prst="rect">
              <a:avLst/>
            </a:prstGeom>
          </p:spPr>
          <p:txBody>
            <a:bodyPr wrap="square">
              <a:spAutoFit/>
            </a:bodyPr>
            <a:lstStyle/>
            <a:p>
              <a:pPr>
                <a:lnSpc>
                  <a:spcPct val="130000"/>
                </a:lnSpc>
              </a:pPr>
              <a:r>
                <a:rPr lang="en-US" sz="2400" dirty="0">
                  <a:solidFill>
                    <a:schemeClr val="bg1">
                      <a:lumMod val="85000"/>
                    </a:schemeClr>
                  </a:solidFill>
                  <a:latin typeface="Work Sans" pitchFamily="2" charset="77"/>
                  <a:cs typeface="Segoe UI Light" panose="020B0502040204020203" pitchFamily="34" charset="0"/>
                </a:rPr>
                <a:t>Used Power BI to enhance data analysis with more sophisticated visualizations. Created dynamic report. Focused on in-depth analysis of attrition and other key performance metrics.</a:t>
              </a:r>
            </a:p>
          </p:txBody>
        </p:sp>
        <p:sp>
          <p:nvSpPr>
            <p:cNvPr id="31" name="TextBox 30">
              <a:extLst>
                <a:ext uri="{FF2B5EF4-FFF2-40B4-BE49-F238E27FC236}">
                  <a16:creationId xmlns:a16="http://schemas.microsoft.com/office/drawing/2014/main" id="{A48EA4E4-7337-4936-9B43-917EE301940C}"/>
                </a:ext>
              </a:extLst>
            </p:cNvPr>
            <p:cNvSpPr txBox="1"/>
            <p:nvPr/>
          </p:nvSpPr>
          <p:spPr>
            <a:xfrm>
              <a:off x="1067022" y="4087260"/>
              <a:ext cx="3538753" cy="294600"/>
            </a:xfrm>
            <a:prstGeom prst="rect">
              <a:avLst/>
            </a:prstGeom>
            <a:noFill/>
          </p:spPr>
          <p:txBody>
            <a:bodyPr wrap="square" rtlCol="0">
              <a:spAutoFit/>
            </a:bodyPr>
            <a:lstStyle/>
            <a:p>
              <a:pPr>
                <a:lnSpc>
                  <a:spcPct val="80000"/>
                </a:lnSpc>
              </a:pPr>
              <a:r>
                <a:rPr lang="en-US" sz="4000" b="1" dirty="0">
                  <a:solidFill>
                    <a:schemeClr val="accent3"/>
                  </a:solidFill>
                  <a:latin typeface="Work Sans" pitchFamily="2" charset="77"/>
                </a:rPr>
                <a:t>Week - 3</a:t>
              </a:r>
            </a:p>
          </p:txBody>
        </p:sp>
      </p:grpSp>
      <p:sp>
        <p:nvSpPr>
          <p:cNvPr id="29" name="TextBox 28">
            <a:extLst>
              <a:ext uri="{FF2B5EF4-FFF2-40B4-BE49-F238E27FC236}">
                <a16:creationId xmlns:a16="http://schemas.microsoft.com/office/drawing/2014/main" id="{BA61DC01-4BCA-4B08-A243-DC4540F9F647}"/>
              </a:ext>
            </a:extLst>
          </p:cNvPr>
          <p:cNvSpPr txBox="1"/>
          <p:nvPr/>
        </p:nvSpPr>
        <p:spPr>
          <a:xfrm>
            <a:off x="7159999" y="10239847"/>
            <a:ext cx="3568094" cy="523220"/>
          </a:xfrm>
          <a:prstGeom prst="rect">
            <a:avLst/>
          </a:prstGeom>
          <a:noFill/>
        </p:spPr>
        <p:txBody>
          <a:bodyPr wrap="square" rtlCol="0">
            <a:spAutoFit/>
          </a:bodyPr>
          <a:lstStyle>
            <a:defPPr>
              <a:defRPr lang="ru-RU"/>
            </a:defPPr>
            <a:lvl1pPr>
              <a:defRPr sz="2800" b="1">
                <a:solidFill>
                  <a:schemeClr val="bg1"/>
                </a:solidFill>
                <a:latin typeface="Work Sans" pitchFamily="2" charset="77"/>
              </a:defRPr>
            </a:lvl1pPr>
          </a:lstStyle>
          <a:p>
            <a:r>
              <a:rPr lang="en-US" dirty="0"/>
              <a:t>Power BI</a:t>
            </a:r>
          </a:p>
        </p:txBody>
      </p:sp>
      <p:sp>
        <p:nvSpPr>
          <p:cNvPr id="66" name="Rectangle 65">
            <a:extLst>
              <a:ext uri="{FF2B5EF4-FFF2-40B4-BE49-F238E27FC236}">
                <a16:creationId xmlns:a16="http://schemas.microsoft.com/office/drawing/2014/main" id="{D73F21E5-594B-4C1D-90E0-C204942C776A}"/>
              </a:ext>
            </a:extLst>
          </p:cNvPr>
          <p:cNvSpPr/>
          <p:nvPr/>
        </p:nvSpPr>
        <p:spPr>
          <a:xfrm>
            <a:off x="-236624" y="2774425"/>
            <a:ext cx="3135476" cy="666849"/>
          </a:xfrm>
          <a:prstGeom prst="rect">
            <a:avLst/>
          </a:prstGeom>
        </p:spPr>
        <p:txBody>
          <a:bodyPr wrap="square">
            <a:spAutoFit/>
          </a:bodyPr>
          <a:lstStyle/>
          <a:p>
            <a:pPr algn="r"/>
            <a:r>
              <a:rPr lang="en-US" sz="5600" b="1" baseline="30000" dirty="0">
                <a:solidFill>
                  <a:schemeClr val="accent2"/>
                </a:solidFill>
                <a:latin typeface="Work Sans" pitchFamily="2" charset="77"/>
                <a:cs typeface="Segoe UI" panose="020B0502040204020203" pitchFamily="34" charset="0"/>
              </a:rPr>
              <a:t>2024</a:t>
            </a:r>
          </a:p>
        </p:txBody>
      </p:sp>
      <p:sp>
        <p:nvSpPr>
          <p:cNvPr id="67" name="Rectangle 66">
            <a:extLst>
              <a:ext uri="{FF2B5EF4-FFF2-40B4-BE49-F238E27FC236}">
                <a16:creationId xmlns:a16="http://schemas.microsoft.com/office/drawing/2014/main" id="{46838C97-D9E2-4CDF-B7DE-1379AD55C297}"/>
              </a:ext>
            </a:extLst>
          </p:cNvPr>
          <p:cNvSpPr/>
          <p:nvPr/>
        </p:nvSpPr>
        <p:spPr>
          <a:xfrm>
            <a:off x="-236624" y="8524561"/>
            <a:ext cx="3135476" cy="666849"/>
          </a:xfrm>
          <a:prstGeom prst="rect">
            <a:avLst/>
          </a:prstGeom>
        </p:spPr>
        <p:txBody>
          <a:bodyPr wrap="square">
            <a:spAutoFit/>
          </a:bodyPr>
          <a:lstStyle/>
          <a:p>
            <a:pPr algn="r"/>
            <a:r>
              <a:rPr lang="id-ID" sz="5600" b="1" baseline="30000" dirty="0">
                <a:solidFill>
                  <a:schemeClr val="accent3"/>
                </a:solidFill>
                <a:latin typeface="Work Sans" pitchFamily="2" charset="77"/>
                <a:cs typeface="Segoe UI" panose="020B0502040204020203" pitchFamily="34" charset="0"/>
              </a:rPr>
              <a:t>2024</a:t>
            </a:r>
            <a:endParaRPr lang="en-US" sz="5600" b="1" baseline="30000" dirty="0">
              <a:solidFill>
                <a:schemeClr val="accent3"/>
              </a:solidFill>
              <a:latin typeface="Work Sans" pitchFamily="2" charset="77"/>
              <a:cs typeface="Segoe UI" panose="020B0502040204020203" pitchFamily="34" charset="0"/>
            </a:endParaRPr>
          </a:p>
        </p:txBody>
      </p:sp>
      <p:pic>
        <p:nvPicPr>
          <p:cNvPr id="7" name="Picture Placeholder 6" descr="A group of colorful crosses&#10;&#10;Description automatically generated">
            <a:extLst>
              <a:ext uri="{FF2B5EF4-FFF2-40B4-BE49-F238E27FC236}">
                <a16:creationId xmlns:a16="http://schemas.microsoft.com/office/drawing/2014/main" id="{D0D428D1-ED33-7618-967F-CF83CBF10C72}"/>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63" r="63"/>
          <a:stretch>
            <a:fillRect/>
          </a:stretch>
        </p:blipFill>
        <p:spPr>
          <a:xfrm>
            <a:off x="5587538" y="4364088"/>
            <a:ext cx="1255304" cy="1255300"/>
          </a:xfrm>
        </p:spPr>
      </p:pic>
      <p:pic>
        <p:nvPicPr>
          <p:cNvPr id="38" name="Picture Placeholder 37" descr="A yellow and purple rectangular object with lines&#10;&#10;Description automatically generated">
            <a:extLst>
              <a:ext uri="{FF2B5EF4-FFF2-40B4-BE49-F238E27FC236}">
                <a16:creationId xmlns:a16="http://schemas.microsoft.com/office/drawing/2014/main" id="{F18B8928-3DA5-3B3F-F81E-C7370827F311}"/>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saturation sat="200000"/>
                    </a14:imgEffect>
                  </a14:imgLayer>
                </a14:imgProps>
              </a:ext>
              <a:ext uri="{28A0092B-C50C-407E-A947-70E740481C1C}">
                <a14:useLocalDpi xmlns:a14="http://schemas.microsoft.com/office/drawing/2010/main" val="0"/>
              </a:ext>
            </a:extLst>
          </a:blip>
          <a:srcRect l="63" r="63"/>
          <a:stretch>
            <a:fillRect/>
          </a:stretch>
        </p:blipFill>
        <p:spPr>
          <a:xfrm>
            <a:off x="5580063" y="10139363"/>
            <a:ext cx="1254125" cy="1255712"/>
          </a:xfrm>
        </p:spPr>
      </p:pic>
    </p:spTree>
    <p:extLst>
      <p:ext uri="{BB962C8B-B14F-4D97-AF65-F5344CB8AC3E}">
        <p14:creationId xmlns:p14="http://schemas.microsoft.com/office/powerpoint/2010/main" val="17203062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2" presetClass="entr" presetSubtype="4"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49" presetClass="entr" presetSubtype="0" decel="10000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style.rotation</p:attrName>
                                        </p:attrNameLst>
                                      </p:cBhvr>
                                      <p:tavLst>
                                        <p:tav tm="0">
                                          <p:val>
                                            <p:fltVal val="360"/>
                                          </p:val>
                                        </p:tav>
                                        <p:tav tm="100000">
                                          <p:val>
                                            <p:fltVal val="0"/>
                                          </p:val>
                                        </p:tav>
                                      </p:tavLst>
                                    </p:anim>
                                    <p:animEffect transition="in" filter="fade">
                                      <p:cBhvr>
                                        <p:cTn id="30" dur="500"/>
                                        <p:tgtEl>
                                          <p:spTgt spid="12"/>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49" presetClass="entr" presetSubtype="0" decel="100000" fill="hold" nodeType="withEffect">
                                  <p:stCondLst>
                                    <p:cond delay="125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 calcmode="lin" valueType="num">
                                      <p:cBhvr>
                                        <p:cTn id="41" dur="500" fill="hold"/>
                                        <p:tgtEl>
                                          <p:spTgt spid="21"/>
                                        </p:tgtEl>
                                        <p:attrNameLst>
                                          <p:attrName>style.rotation</p:attrName>
                                        </p:attrNameLst>
                                      </p:cBhvr>
                                      <p:tavLst>
                                        <p:tav tm="0">
                                          <p:val>
                                            <p:fltVal val="360"/>
                                          </p:val>
                                        </p:tav>
                                        <p:tav tm="100000">
                                          <p:val>
                                            <p:fltVal val="0"/>
                                          </p:val>
                                        </p:tav>
                                      </p:tavLst>
                                    </p:anim>
                                    <p:animEffect transition="in" filter="fade">
                                      <p:cBhvr>
                                        <p:cTn id="42" dur="500"/>
                                        <p:tgtEl>
                                          <p:spTgt spid="21"/>
                                        </p:tgtEl>
                                      </p:cBhvr>
                                    </p:animEffect>
                                  </p:childTnLst>
                                </p:cTn>
                              </p:par>
                              <p:par>
                                <p:cTn id="43" presetID="10" presetClass="entr" presetSubtype="0" fill="hold" grpId="0" nodeType="withEffect">
                                  <p:stCondLst>
                                    <p:cond delay="175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2" presetClass="entr" presetSubtype="4" decel="100000" fill="hold" nodeType="withEffect">
                                  <p:stCondLst>
                                    <p:cond delay="20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par>
                                <p:cTn id="50" presetID="2" presetClass="entr" presetSubtype="4" decel="100000" fill="hold" nodeType="withEffect">
                                  <p:stCondLst>
                                    <p:cond delay="225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ppt_x"/>
                                          </p:val>
                                        </p:tav>
                                        <p:tav tm="100000">
                                          <p:val>
                                            <p:strVal val="#ppt_x"/>
                                          </p:val>
                                        </p:tav>
                                      </p:tavLst>
                                    </p:anim>
                                    <p:anim calcmode="lin" valueType="num">
                                      <p:cBhvr additive="base">
                                        <p:cTn id="53" dur="500" fill="hold"/>
                                        <p:tgtEl>
                                          <p:spTgt spid="28"/>
                                        </p:tgtEl>
                                        <p:attrNameLst>
                                          <p:attrName>ppt_y</p:attrName>
                                        </p:attrNameLst>
                                      </p:cBhvr>
                                      <p:tavLst>
                                        <p:tav tm="0">
                                          <p:val>
                                            <p:strVal val="1+#ppt_h/2"/>
                                          </p:val>
                                        </p:tav>
                                        <p:tav tm="100000">
                                          <p:val>
                                            <p:strVal val="#ppt_y"/>
                                          </p:val>
                                        </p:tav>
                                      </p:tavLst>
                                    </p:anim>
                                  </p:childTnLst>
                                </p:cTn>
                              </p:par>
                              <p:par>
                                <p:cTn id="54" presetID="49" presetClass="entr" presetSubtype="0" decel="100000" fill="hold" grpId="0" nodeType="withEffect">
                                  <p:stCondLst>
                                    <p:cond delay="25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 calcmode="lin" valueType="num">
                                      <p:cBhvr>
                                        <p:cTn id="58" dur="500" fill="hold"/>
                                        <p:tgtEl>
                                          <p:spTgt spid="32"/>
                                        </p:tgtEl>
                                        <p:attrNameLst>
                                          <p:attrName>style.rotation</p:attrName>
                                        </p:attrNameLst>
                                      </p:cBhvr>
                                      <p:tavLst>
                                        <p:tav tm="0">
                                          <p:val>
                                            <p:fltVal val="360"/>
                                          </p:val>
                                        </p:tav>
                                        <p:tav tm="100000">
                                          <p:val>
                                            <p:fltVal val="0"/>
                                          </p:val>
                                        </p:tav>
                                      </p:tavLst>
                                    </p:anim>
                                    <p:animEffect transition="in" filter="fade">
                                      <p:cBhvr>
                                        <p:cTn id="59" dur="500"/>
                                        <p:tgtEl>
                                          <p:spTgt spid="32"/>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275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p:bldP spid="32" grpId="0" animBg="1"/>
      <p:bldP spid="27" grpId="0"/>
      <p:bldP spid="29" grpId="0"/>
      <p:bldP spid="66"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242D00-848D-4758-9AE4-99D486CDB187}"/>
              </a:ext>
            </a:extLst>
          </p:cNvPr>
          <p:cNvCxnSpPr>
            <a:cxnSpLocks/>
            <a:endCxn id="9" idx="4"/>
          </p:cNvCxnSpPr>
          <p:nvPr/>
        </p:nvCxnSpPr>
        <p:spPr>
          <a:xfrm>
            <a:off x="3441378" y="1"/>
            <a:ext cx="0" cy="389054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84282E6-EB4D-4CD0-817A-7BFD5E13EB37}"/>
              </a:ext>
            </a:extLst>
          </p:cNvPr>
          <p:cNvGrpSpPr/>
          <p:nvPr/>
        </p:nvGrpSpPr>
        <p:grpSpPr>
          <a:xfrm>
            <a:off x="3104648" y="3217086"/>
            <a:ext cx="673460" cy="673460"/>
            <a:chOff x="3123081" y="3716001"/>
            <a:chExt cx="336730" cy="336730"/>
          </a:xfrm>
        </p:grpSpPr>
        <p:sp>
          <p:nvSpPr>
            <p:cNvPr id="9" name="Oval 8">
              <a:extLst>
                <a:ext uri="{FF2B5EF4-FFF2-40B4-BE49-F238E27FC236}">
                  <a16:creationId xmlns:a16="http://schemas.microsoft.com/office/drawing/2014/main" id="{5F8A518D-F40D-467D-BB1E-A30E7A93D60B}"/>
                </a:ext>
              </a:extLst>
            </p:cNvPr>
            <p:cNvSpPr/>
            <p:nvPr/>
          </p:nvSpPr>
          <p:spPr>
            <a:xfrm>
              <a:off x="3123081" y="3716001"/>
              <a:ext cx="336730" cy="336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10" name="Oval 9">
              <a:extLst>
                <a:ext uri="{FF2B5EF4-FFF2-40B4-BE49-F238E27FC236}">
                  <a16:creationId xmlns:a16="http://schemas.microsoft.com/office/drawing/2014/main" id="{FB54D8B7-2202-4CC1-86AB-56CABB063CA1}"/>
                </a:ext>
              </a:extLst>
            </p:cNvPr>
            <p:cNvSpPr/>
            <p:nvPr/>
          </p:nvSpPr>
          <p:spPr>
            <a:xfrm>
              <a:off x="3182614" y="3774969"/>
              <a:ext cx="218795" cy="21879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grpSp>
      <p:grpSp>
        <p:nvGrpSpPr>
          <p:cNvPr id="5" name="Group 4">
            <a:extLst>
              <a:ext uri="{FF2B5EF4-FFF2-40B4-BE49-F238E27FC236}">
                <a16:creationId xmlns:a16="http://schemas.microsoft.com/office/drawing/2014/main" id="{074E5910-E8E3-4F5B-A2F5-8E094924F7D6}"/>
              </a:ext>
            </a:extLst>
          </p:cNvPr>
          <p:cNvGrpSpPr/>
          <p:nvPr/>
        </p:nvGrpSpPr>
        <p:grpSpPr>
          <a:xfrm>
            <a:off x="4525098" y="2457038"/>
            <a:ext cx="15666664" cy="4191112"/>
            <a:chOff x="3624875" y="914400"/>
            <a:chExt cx="7833332" cy="2095556"/>
          </a:xfrm>
          <a:solidFill>
            <a:schemeClr val="tx1">
              <a:lumMod val="95000"/>
              <a:lumOff val="5000"/>
            </a:schemeClr>
          </a:solidFill>
        </p:grpSpPr>
        <p:sp>
          <p:nvSpPr>
            <p:cNvPr id="4" name="Isosceles Triangle 3">
              <a:extLst>
                <a:ext uri="{FF2B5EF4-FFF2-40B4-BE49-F238E27FC236}">
                  <a16:creationId xmlns:a16="http://schemas.microsoft.com/office/drawing/2014/main" id="{673E5086-7691-4530-AE52-0E1DA33ACEA8}"/>
                </a:ext>
              </a:extLst>
            </p:cNvPr>
            <p:cNvSpPr/>
            <p:nvPr/>
          </p:nvSpPr>
          <p:spPr>
            <a:xfrm rot="16200000">
              <a:off x="3575923" y="1400526"/>
              <a:ext cx="217715" cy="119812"/>
            </a:xfrm>
            <a:prstGeom prst="triangl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sp>
          <p:nvSpPr>
            <p:cNvPr id="3" name="Rectangle: Rounded Corners 2">
              <a:extLst>
                <a:ext uri="{FF2B5EF4-FFF2-40B4-BE49-F238E27FC236}">
                  <a16:creationId xmlns:a16="http://schemas.microsoft.com/office/drawing/2014/main" id="{496BF400-9F2F-43BA-BC0C-3776F1B65687}"/>
                </a:ext>
              </a:extLst>
            </p:cNvPr>
            <p:cNvSpPr/>
            <p:nvPr/>
          </p:nvSpPr>
          <p:spPr>
            <a:xfrm>
              <a:off x="3744687" y="914400"/>
              <a:ext cx="7713520" cy="2095556"/>
            </a:xfrm>
            <a:prstGeom prst="roundRect">
              <a:avLst>
                <a:gd name="adj" fmla="val 2957"/>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dirty="0">
                <a:latin typeface="Work Sans Light" panose="00000400000000000000" pitchFamily="50" charset="0"/>
              </a:endParaRPr>
            </a:p>
          </p:txBody>
        </p:sp>
      </p:grpSp>
      <p:sp>
        <p:nvSpPr>
          <p:cNvPr id="12" name="Freeform: Shape 11">
            <a:extLst>
              <a:ext uri="{FF2B5EF4-FFF2-40B4-BE49-F238E27FC236}">
                <a16:creationId xmlns:a16="http://schemas.microsoft.com/office/drawing/2014/main" id="{54A02CE1-8A46-4725-B164-2295EBDA5527}"/>
              </a:ext>
            </a:extLst>
          </p:cNvPr>
          <p:cNvSpPr/>
          <p:nvPr/>
        </p:nvSpPr>
        <p:spPr>
          <a:xfrm>
            <a:off x="5460982" y="4816960"/>
            <a:ext cx="1514280" cy="1514280"/>
          </a:xfrm>
          <a:custGeom>
            <a:avLst/>
            <a:gdLst>
              <a:gd name="connsiteX0" fmla="*/ 1397479 w 2794958"/>
              <a:gd name="connsiteY0" fmla="*/ 122519 h 2794958"/>
              <a:gd name="connsiteX1" fmla="*/ 122519 w 2794958"/>
              <a:gd name="connsiteY1" fmla="*/ 1397479 h 2794958"/>
              <a:gd name="connsiteX2" fmla="*/ 1397479 w 2794958"/>
              <a:gd name="connsiteY2" fmla="*/ 2672439 h 2794958"/>
              <a:gd name="connsiteX3" fmla="*/ 2672439 w 2794958"/>
              <a:gd name="connsiteY3" fmla="*/ 1397479 h 2794958"/>
              <a:gd name="connsiteX4" fmla="*/ 1397479 w 2794958"/>
              <a:gd name="connsiteY4" fmla="*/ 122519 h 2794958"/>
              <a:gd name="connsiteX5" fmla="*/ 1397479 w 2794958"/>
              <a:gd name="connsiteY5" fmla="*/ 0 h 2794958"/>
              <a:gd name="connsiteX6" fmla="*/ 2794958 w 2794958"/>
              <a:gd name="connsiteY6" fmla="*/ 1397479 h 2794958"/>
              <a:gd name="connsiteX7" fmla="*/ 1397479 w 2794958"/>
              <a:gd name="connsiteY7" fmla="*/ 2794958 h 2794958"/>
              <a:gd name="connsiteX8" fmla="*/ 0 w 2794958"/>
              <a:gd name="connsiteY8" fmla="*/ 1397479 h 2794958"/>
              <a:gd name="connsiteX9" fmla="*/ 1397479 w 2794958"/>
              <a:gd name="connsiteY9" fmla="*/ 0 h 27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958" h="2794958">
                <a:moveTo>
                  <a:pt x="1397479" y="122519"/>
                </a:moveTo>
                <a:cubicBezTo>
                  <a:pt x="693338" y="122519"/>
                  <a:pt x="122519" y="693338"/>
                  <a:pt x="122519" y="1397479"/>
                </a:cubicBezTo>
                <a:cubicBezTo>
                  <a:pt x="122519" y="2101620"/>
                  <a:pt x="693338" y="2672439"/>
                  <a:pt x="1397479" y="2672439"/>
                </a:cubicBezTo>
                <a:cubicBezTo>
                  <a:pt x="2101620" y="2672439"/>
                  <a:pt x="2672439" y="2101620"/>
                  <a:pt x="2672439" y="1397479"/>
                </a:cubicBezTo>
                <a:cubicBezTo>
                  <a:pt x="2672439" y="693338"/>
                  <a:pt x="2101620" y="122519"/>
                  <a:pt x="1397479" y="122519"/>
                </a:cubicBezTo>
                <a:close/>
                <a:moveTo>
                  <a:pt x="1397479" y="0"/>
                </a:moveTo>
                <a:cubicBezTo>
                  <a:pt x="2169285" y="0"/>
                  <a:pt x="2794958" y="625673"/>
                  <a:pt x="2794958" y="1397479"/>
                </a:cubicBezTo>
                <a:cubicBezTo>
                  <a:pt x="2794958" y="2169285"/>
                  <a:pt x="2169285" y="2794958"/>
                  <a:pt x="1397479" y="2794958"/>
                </a:cubicBezTo>
                <a:cubicBezTo>
                  <a:pt x="625673" y="2794958"/>
                  <a:pt x="0" y="2169285"/>
                  <a:pt x="0" y="1397479"/>
                </a:cubicBezTo>
                <a:cubicBezTo>
                  <a:pt x="0" y="625673"/>
                  <a:pt x="625673" y="0"/>
                  <a:pt x="139747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Work Sans Light" panose="00000400000000000000" pitchFamily="50" charset="0"/>
            </a:endParaRPr>
          </a:p>
        </p:txBody>
      </p:sp>
      <p:sp>
        <p:nvSpPr>
          <p:cNvPr id="15" name="Text Placeholder 4">
            <a:extLst>
              <a:ext uri="{FF2B5EF4-FFF2-40B4-BE49-F238E27FC236}">
                <a16:creationId xmlns:a16="http://schemas.microsoft.com/office/drawing/2014/main" id="{AF66E639-2D63-456F-A1BF-980EAEE53844}"/>
              </a:ext>
            </a:extLst>
          </p:cNvPr>
          <p:cNvSpPr txBox="1">
            <a:spLocks/>
          </p:cNvSpPr>
          <p:nvPr/>
        </p:nvSpPr>
        <p:spPr>
          <a:xfrm>
            <a:off x="14817993" y="5574101"/>
            <a:ext cx="4699090" cy="5724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4000"/>
              </a:lnSpc>
              <a:buNone/>
              <a:defRPr/>
            </a:pPr>
            <a:r>
              <a:rPr lang="en-US" i="1" dirty="0">
                <a:solidFill>
                  <a:schemeClr val="bg1"/>
                </a:solidFill>
                <a:latin typeface="Work Sans" pitchFamily="2" charset="77"/>
                <a:cs typeface="Segoe UI Light" panose="020B0502040204020203" pitchFamily="34" charset="0"/>
              </a:rPr>
              <a:t>21 Aug </a:t>
            </a:r>
            <a:r>
              <a:rPr lang="id-ID" i="1" dirty="0">
                <a:solidFill>
                  <a:schemeClr val="bg1"/>
                </a:solidFill>
                <a:latin typeface="Work Sans" pitchFamily="2" charset="77"/>
                <a:cs typeface="Segoe UI Light" panose="020B0502040204020203" pitchFamily="34" charset="0"/>
              </a:rPr>
              <a:t>2024</a:t>
            </a:r>
            <a:r>
              <a:rPr lang="en-US" i="1" dirty="0">
                <a:solidFill>
                  <a:schemeClr val="bg1"/>
                </a:solidFill>
                <a:latin typeface="Work Sans" pitchFamily="2" charset="77"/>
                <a:cs typeface="Segoe UI Light" panose="020B0502040204020203" pitchFamily="34" charset="0"/>
              </a:rPr>
              <a:t>  04:45 PM</a:t>
            </a:r>
            <a:endParaRPr lang="id-ID" i="1" dirty="0">
              <a:solidFill>
                <a:schemeClr val="bg1"/>
              </a:solidFill>
              <a:latin typeface="Work Sans" pitchFamily="2" charset="77"/>
              <a:cs typeface="Segoe UI Light" panose="020B0502040204020203" pitchFamily="34" charset="0"/>
            </a:endParaRPr>
          </a:p>
        </p:txBody>
      </p:sp>
      <p:grpSp>
        <p:nvGrpSpPr>
          <p:cNvPr id="16" name="Group 15">
            <a:extLst>
              <a:ext uri="{FF2B5EF4-FFF2-40B4-BE49-F238E27FC236}">
                <a16:creationId xmlns:a16="http://schemas.microsoft.com/office/drawing/2014/main" id="{0DC0BC75-376F-4B21-A58A-FA2BE0CA2B09}"/>
              </a:ext>
            </a:extLst>
          </p:cNvPr>
          <p:cNvGrpSpPr/>
          <p:nvPr/>
        </p:nvGrpSpPr>
        <p:grpSpPr>
          <a:xfrm>
            <a:off x="5350478" y="2950386"/>
            <a:ext cx="14522204" cy="1581148"/>
            <a:chOff x="1067020" y="4087260"/>
            <a:chExt cx="7261102" cy="790574"/>
          </a:xfrm>
        </p:grpSpPr>
        <p:sp>
          <p:nvSpPr>
            <p:cNvPr id="17" name="Rectangle 16">
              <a:extLst>
                <a:ext uri="{FF2B5EF4-FFF2-40B4-BE49-F238E27FC236}">
                  <a16:creationId xmlns:a16="http://schemas.microsoft.com/office/drawing/2014/main" id="{54E80D80-0A85-400F-A242-4B16EACD1619}"/>
                </a:ext>
              </a:extLst>
            </p:cNvPr>
            <p:cNvSpPr/>
            <p:nvPr/>
          </p:nvSpPr>
          <p:spPr>
            <a:xfrm>
              <a:off x="1067020" y="4373304"/>
              <a:ext cx="7261102" cy="504530"/>
            </a:xfrm>
            <a:prstGeom prst="rect">
              <a:avLst/>
            </a:prstGeom>
          </p:spPr>
          <p:txBody>
            <a:bodyPr wrap="square">
              <a:spAutoFit/>
            </a:bodyPr>
            <a:lstStyle/>
            <a:p>
              <a:pPr>
                <a:lnSpc>
                  <a:spcPct val="130000"/>
                </a:lnSpc>
              </a:pPr>
              <a:r>
                <a:rPr lang="en-US" sz="2400" dirty="0">
                  <a:solidFill>
                    <a:schemeClr val="bg1">
                      <a:lumMod val="85000"/>
                    </a:schemeClr>
                  </a:solidFill>
                  <a:latin typeface="Work Sans" pitchFamily="2" charset="77"/>
                  <a:cs typeface="Segoe UI Light" panose="020B0502040204020203" pitchFamily="34" charset="0"/>
                </a:rPr>
                <a:t>Compiled all the insights, dashboards &amp; findings into a cohesive presentation. Focused to ensure clarity and impact, making sure that each tool contribution was highlighted overall.</a:t>
              </a:r>
            </a:p>
          </p:txBody>
        </p:sp>
        <p:sp>
          <p:nvSpPr>
            <p:cNvPr id="18" name="TextBox 17">
              <a:extLst>
                <a:ext uri="{FF2B5EF4-FFF2-40B4-BE49-F238E27FC236}">
                  <a16:creationId xmlns:a16="http://schemas.microsoft.com/office/drawing/2014/main" id="{EA271D1E-C399-4023-A5F7-427AF3396EED}"/>
                </a:ext>
              </a:extLst>
            </p:cNvPr>
            <p:cNvSpPr txBox="1"/>
            <p:nvPr/>
          </p:nvSpPr>
          <p:spPr>
            <a:xfrm>
              <a:off x="1067022" y="4087260"/>
              <a:ext cx="3538753" cy="294600"/>
            </a:xfrm>
            <a:prstGeom prst="rect">
              <a:avLst/>
            </a:prstGeom>
            <a:noFill/>
          </p:spPr>
          <p:txBody>
            <a:bodyPr wrap="square" rtlCol="0">
              <a:spAutoFit/>
            </a:bodyPr>
            <a:lstStyle/>
            <a:p>
              <a:pPr>
                <a:lnSpc>
                  <a:spcPct val="80000"/>
                </a:lnSpc>
              </a:pPr>
              <a:r>
                <a:rPr lang="en-US" sz="4000" b="1" dirty="0">
                  <a:solidFill>
                    <a:schemeClr val="accent4"/>
                  </a:solidFill>
                  <a:latin typeface="Work Sans" pitchFamily="2" charset="77"/>
                </a:rPr>
                <a:t>Week - 4</a:t>
              </a:r>
            </a:p>
          </p:txBody>
        </p:sp>
      </p:grpSp>
      <p:sp>
        <p:nvSpPr>
          <p:cNvPr id="19" name="TextBox 18">
            <a:extLst>
              <a:ext uri="{FF2B5EF4-FFF2-40B4-BE49-F238E27FC236}">
                <a16:creationId xmlns:a16="http://schemas.microsoft.com/office/drawing/2014/main" id="{FC4CF380-7D63-4902-AC9E-90926618B762}"/>
              </a:ext>
            </a:extLst>
          </p:cNvPr>
          <p:cNvSpPr txBox="1"/>
          <p:nvPr/>
        </p:nvSpPr>
        <p:spPr>
          <a:xfrm>
            <a:off x="7167675" y="5050881"/>
            <a:ext cx="3568094" cy="954107"/>
          </a:xfrm>
          <a:prstGeom prst="rect">
            <a:avLst/>
          </a:prstGeom>
          <a:noFill/>
        </p:spPr>
        <p:txBody>
          <a:bodyPr wrap="square" rtlCol="0">
            <a:spAutoFit/>
          </a:bodyPr>
          <a:lstStyle/>
          <a:p>
            <a:r>
              <a:rPr lang="en-US" sz="2800" b="1" dirty="0">
                <a:solidFill>
                  <a:schemeClr val="bg1"/>
                </a:solidFill>
                <a:latin typeface="Work Sans" pitchFamily="2" charset="77"/>
              </a:rPr>
              <a:t>Final Project Presentation</a:t>
            </a:r>
          </a:p>
        </p:txBody>
      </p:sp>
      <p:sp>
        <p:nvSpPr>
          <p:cNvPr id="66" name="Rectangle 65">
            <a:extLst>
              <a:ext uri="{FF2B5EF4-FFF2-40B4-BE49-F238E27FC236}">
                <a16:creationId xmlns:a16="http://schemas.microsoft.com/office/drawing/2014/main" id="{D73F21E5-594B-4C1D-90E0-C204942C776A}"/>
              </a:ext>
            </a:extLst>
          </p:cNvPr>
          <p:cNvSpPr/>
          <p:nvPr/>
        </p:nvSpPr>
        <p:spPr>
          <a:xfrm>
            <a:off x="-231372" y="3356787"/>
            <a:ext cx="3135476" cy="666849"/>
          </a:xfrm>
          <a:prstGeom prst="rect">
            <a:avLst/>
          </a:prstGeom>
        </p:spPr>
        <p:txBody>
          <a:bodyPr wrap="square">
            <a:spAutoFit/>
          </a:bodyPr>
          <a:lstStyle/>
          <a:p>
            <a:pPr algn="r"/>
            <a:r>
              <a:rPr lang="id-ID" sz="5600" b="1" baseline="30000" dirty="0">
                <a:solidFill>
                  <a:schemeClr val="accent4"/>
                </a:solidFill>
                <a:latin typeface="Work Sans" pitchFamily="2" charset="77"/>
                <a:cs typeface="Segoe UI" panose="020B0502040204020203" pitchFamily="34" charset="0"/>
              </a:rPr>
              <a:t>2024</a:t>
            </a:r>
            <a:endParaRPr lang="en-US" sz="5600" b="1" baseline="30000" dirty="0">
              <a:solidFill>
                <a:schemeClr val="accent4"/>
              </a:solidFill>
              <a:latin typeface="Work Sans" pitchFamily="2" charset="77"/>
              <a:cs typeface="Segoe UI" panose="020B0502040204020203" pitchFamily="34" charset="0"/>
            </a:endParaRPr>
          </a:p>
        </p:txBody>
      </p:sp>
      <p:pic>
        <p:nvPicPr>
          <p:cNvPr id="7" name="Picture Placeholder 6" descr="A person pointing at a white board&#10;&#10;Description automatically generated">
            <a:extLst>
              <a:ext uri="{FF2B5EF4-FFF2-40B4-BE49-F238E27FC236}">
                <a16:creationId xmlns:a16="http://schemas.microsoft.com/office/drawing/2014/main" id="{C67797CD-476A-69E1-4720-CF01D339E117}"/>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l="63" r="63"/>
          <a:stretch>
            <a:fillRect/>
          </a:stretch>
        </p:blipFill>
        <p:spPr>
          <a:xfrm>
            <a:off x="5587538" y="4946450"/>
            <a:ext cx="1260000" cy="1259996"/>
          </a:xfrm>
        </p:spPr>
      </p:pic>
    </p:spTree>
    <p:extLst>
      <p:ext uri="{BB962C8B-B14F-4D97-AF65-F5344CB8AC3E}">
        <p14:creationId xmlns:p14="http://schemas.microsoft.com/office/powerpoint/2010/main" val="6315323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2" presetClass="entr" presetSubtype="4"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49" presetClass="entr" presetSubtype="0" decel="10000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style.rotation</p:attrName>
                                        </p:attrNameLst>
                                      </p:cBhvr>
                                      <p:tavLst>
                                        <p:tav tm="0">
                                          <p:val>
                                            <p:fltVal val="360"/>
                                          </p:val>
                                        </p:tav>
                                        <p:tav tm="100000">
                                          <p:val>
                                            <p:fltVal val="0"/>
                                          </p:val>
                                        </p:tav>
                                      </p:tavLst>
                                    </p:anim>
                                    <p:animEffect transition="in" filter="fade">
                                      <p:cBhvr>
                                        <p:cTn id="30" dur="500"/>
                                        <p:tgtEl>
                                          <p:spTgt spid="12"/>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2667000" ty="0" sx="100000" sy="100000" flip="xy" algn="tl"/>
        </a:blip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4383AE7-BA02-4918-8C72-A85837988FF3}"/>
              </a:ext>
            </a:extLst>
          </p:cNvPr>
          <p:cNvSpPr txBox="1"/>
          <p:nvPr/>
        </p:nvSpPr>
        <p:spPr>
          <a:xfrm>
            <a:off x="7550869" y="1273477"/>
            <a:ext cx="9335051" cy="1138773"/>
          </a:xfrm>
          <a:prstGeom prst="rect">
            <a:avLst/>
          </a:prstGeom>
          <a:noFill/>
        </p:spPr>
        <p:txBody>
          <a:bodyPr wrap="square" rtlCol="0">
            <a:spAutoFit/>
          </a:bodyPr>
          <a:lstStyle/>
          <a:p>
            <a:pPr algn="ctr"/>
            <a:r>
              <a:rPr lang="id-ID" sz="6800" b="1" spc="-300" dirty="0">
                <a:solidFill>
                  <a:srgbClr val="44597D"/>
                </a:solidFill>
                <a:latin typeface="Work Sans" pitchFamily="2" charset="77"/>
                <a:ea typeface="Open Sans" panose="020B0606030504020204" pitchFamily="34" charset="0"/>
                <a:cs typeface="Open Sans" panose="020B0606030504020204" pitchFamily="34" charset="0"/>
              </a:rPr>
              <a:t> </a:t>
            </a:r>
            <a:r>
              <a:rPr lang="en-US" sz="6800" b="1" spc="-300" dirty="0">
                <a:solidFill>
                  <a:srgbClr val="44597D"/>
                </a:solidFill>
                <a:latin typeface="Work Sans" pitchFamily="2" charset="77"/>
                <a:ea typeface="Open Sans" panose="020B0606030504020204" pitchFamily="34" charset="0"/>
                <a:cs typeface="Open Sans" panose="020B0606030504020204" pitchFamily="34" charset="0"/>
              </a:rPr>
              <a:t>Problem Statements</a:t>
            </a:r>
            <a:endParaRPr lang="id-ID" sz="6800" b="1" spc="-300" dirty="0">
              <a:solidFill>
                <a:srgbClr val="44597D"/>
              </a:solidFill>
              <a:latin typeface="Work Sans" pitchFamily="2" charset="77"/>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77B621C-2ADB-6A53-52E8-63C3105177CD}"/>
              </a:ext>
            </a:extLst>
          </p:cNvPr>
          <p:cNvSpPr txBox="1"/>
          <p:nvPr/>
        </p:nvSpPr>
        <p:spPr>
          <a:xfrm>
            <a:off x="2852598" y="3341755"/>
            <a:ext cx="18701116" cy="6578083"/>
          </a:xfrm>
          <a:prstGeom prst="rect">
            <a:avLst/>
          </a:prstGeom>
          <a:noFill/>
        </p:spPr>
        <p:txBody>
          <a:bodyPr wrap="square" rtlCol="0">
            <a:spAutoFit/>
          </a:bodyPr>
          <a:lstStyle/>
          <a:p>
            <a:pPr marL="571500" indent="-571500">
              <a:lnSpc>
                <a:spcPct val="200000"/>
              </a:lnSpc>
              <a:buFont typeface="Courier New" panose="02070309020205020404" pitchFamily="49" charset="0"/>
              <a:buChar char="o"/>
            </a:pPr>
            <a:r>
              <a:rPr lang="en-IN" sz="3600" dirty="0">
                <a:latin typeface="Work Sans" pitchFamily="2" charset="77"/>
              </a:rPr>
              <a:t>Average Attrition Rate For All the Departments.</a:t>
            </a:r>
          </a:p>
          <a:p>
            <a:pPr marL="571500" indent="-571500">
              <a:lnSpc>
                <a:spcPct val="200000"/>
              </a:lnSpc>
              <a:buFont typeface="Courier New" panose="02070309020205020404" pitchFamily="49" charset="0"/>
              <a:buChar char="o"/>
            </a:pPr>
            <a:r>
              <a:rPr lang="en-IN" sz="3600" dirty="0">
                <a:latin typeface="Work Sans" pitchFamily="2" charset="77"/>
              </a:rPr>
              <a:t>Average Hourly Rate of Male Research Scientist.</a:t>
            </a:r>
          </a:p>
          <a:p>
            <a:pPr marL="571500" indent="-571500">
              <a:lnSpc>
                <a:spcPct val="200000"/>
              </a:lnSpc>
              <a:buFont typeface="Courier New" panose="02070309020205020404" pitchFamily="49" charset="0"/>
              <a:buChar char="o"/>
            </a:pPr>
            <a:r>
              <a:rPr lang="en-IN" sz="3600" dirty="0">
                <a:latin typeface="Work Sans" pitchFamily="2" charset="77"/>
              </a:rPr>
              <a:t>Attrition Rate Vs. Monthly Income Statistics.</a:t>
            </a:r>
          </a:p>
          <a:p>
            <a:pPr marL="571500" indent="-571500">
              <a:lnSpc>
                <a:spcPct val="200000"/>
              </a:lnSpc>
              <a:buFont typeface="Courier New" panose="02070309020205020404" pitchFamily="49" charset="0"/>
              <a:buChar char="o"/>
            </a:pPr>
            <a:r>
              <a:rPr lang="en-IN" sz="3600" dirty="0">
                <a:latin typeface="Work Sans" pitchFamily="2" charset="77"/>
              </a:rPr>
              <a:t>Average Working Years For Each Department.</a:t>
            </a:r>
          </a:p>
          <a:p>
            <a:pPr marL="571500" indent="-571500">
              <a:lnSpc>
                <a:spcPct val="200000"/>
              </a:lnSpc>
              <a:buFont typeface="Courier New" panose="02070309020205020404" pitchFamily="49" charset="0"/>
              <a:buChar char="o"/>
            </a:pPr>
            <a:r>
              <a:rPr lang="en-IN" sz="3600" dirty="0">
                <a:latin typeface="Work Sans" pitchFamily="2" charset="77"/>
              </a:rPr>
              <a:t>Job Role Vs. Work-Life Balance.</a:t>
            </a:r>
          </a:p>
          <a:p>
            <a:pPr marL="571500" indent="-571500">
              <a:lnSpc>
                <a:spcPct val="200000"/>
              </a:lnSpc>
              <a:buFont typeface="Courier New" panose="02070309020205020404" pitchFamily="49" charset="0"/>
              <a:buChar char="o"/>
            </a:pPr>
            <a:r>
              <a:rPr lang="en-IN" sz="3600" dirty="0">
                <a:latin typeface="Work Sans" pitchFamily="2" charset="77"/>
              </a:rPr>
              <a:t>Attrition Rate Vs. Year Since Last Promotion.</a:t>
            </a:r>
            <a:endParaRPr lang="id-ID" sz="3600" spc="-300" dirty="0">
              <a:latin typeface="Work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868164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Lst>
  </p:timing>
</p:sld>
</file>

<file path=ppt/theme/theme1.xml><?xml version="1.0" encoding="utf-8"?>
<a:theme xmlns:a="http://schemas.openxmlformats.org/drawingml/2006/main" name="Специальное оформление">
  <a:themeElements>
    <a:clrScheme name="00_Novum">
      <a:dk1>
        <a:srgbClr val="282F35"/>
      </a:dk1>
      <a:lt1>
        <a:srgbClr val="FFFFFF"/>
      </a:lt1>
      <a:dk2>
        <a:srgbClr val="ABADB2"/>
      </a:dk2>
      <a:lt2>
        <a:srgbClr val="E4E8EF"/>
      </a:lt2>
      <a:accent1>
        <a:srgbClr val="FF7631"/>
      </a:accent1>
      <a:accent2>
        <a:srgbClr val="FF4399"/>
      </a:accent2>
      <a:accent3>
        <a:srgbClr val="D145FF"/>
      </a:accent3>
      <a:accent4>
        <a:srgbClr val="7F4AFF"/>
      </a:accent4>
      <a:accent5>
        <a:srgbClr val="3185FF"/>
      </a:accent5>
      <a:accent6>
        <a:srgbClr val="2BDAF7"/>
      </a:accent6>
      <a:hlink>
        <a:srgbClr val="66CCFF"/>
      </a:hlink>
      <a:folHlink>
        <a:srgbClr val="3399FF"/>
      </a:folHlink>
    </a:clrScheme>
    <a:fontScheme name="Custom 1">
      <a:majorFont>
        <a:latin typeface="Montserrat-Regular"/>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63737</TotalTime>
  <Words>2034</Words>
  <Application>Microsoft Macintosh PowerPoint</Application>
  <PresentationFormat>Custom</PresentationFormat>
  <Paragraphs>204</Paragraphs>
  <Slides>32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Adelle Sans Devanagari</vt:lpstr>
      <vt:lpstr>Aptos</vt:lpstr>
      <vt:lpstr>Arial</vt:lpstr>
      <vt:lpstr>Calibri</vt:lpstr>
      <vt:lpstr>Courier New</vt:lpstr>
      <vt:lpstr>Work Sans</vt:lpstr>
      <vt:lpstr>Work Sans ExtraBold</vt:lpstr>
      <vt:lpstr>Work Sans Light</vt:lpstr>
      <vt:lpstr>Специальное оформление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02_For PPT</dc:title>
  <dc:creator>Красовицкий Андрей Петрович</dc:creator>
  <cp:lastModifiedBy>Pranay Wani</cp:lastModifiedBy>
  <cp:revision>3982</cp:revision>
  <dcterms:modified xsi:type="dcterms:W3CDTF">2024-08-21T09:03:34Z</dcterms:modified>
</cp:coreProperties>
</file>